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65" r:id="rId2"/>
    <p:sldId id="310" r:id="rId3"/>
    <p:sldId id="337" r:id="rId4"/>
    <p:sldId id="338" r:id="rId5"/>
    <p:sldId id="322" r:id="rId6"/>
    <p:sldId id="320" r:id="rId7"/>
    <p:sldId id="323" r:id="rId8"/>
    <p:sldId id="325" r:id="rId9"/>
    <p:sldId id="335" r:id="rId10"/>
    <p:sldId id="336" r:id="rId11"/>
    <p:sldId id="326" r:id="rId12"/>
    <p:sldId id="339" r:id="rId13"/>
    <p:sldId id="327" r:id="rId14"/>
    <p:sldId id="328" r:id="rId15"/>
    <p:sldId id="329" r:id="rId16"/>
    <p:sldId id="340" r:id="rId17"/>
    <p:sldId id="330" r:id="rId18"/>
    <p:sldId id="331" r:id="rId19"/>
    <p:sldId id="341" r:id="rId20"/>
    <p:sldId id="332" r:id="rId21"/>
    <p:sldId id="333" r:id="rId22"/>
    <p:sldId id="334" r:id="rId23"/>
    <p:sldId id="342" r:id="rId24"/>
    <p:sldId id="324" r:id="rId25"/>
  </p:sldIdLst>
  <p:sldSz cx="12188825" cy="6858000"/>
  <p:notesSz cx="6858000" cy="91440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C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517549-B4AE-4AD9-A054-D9BBB2133CE5}" v="18" dt="2024-04-02T03:23:29.8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713" autoAdjust="0"/>
    <p:restoredTop sz="94629" autoAdjust="0"/>
  </p:normalViewPr>
  <p:slideViewPr>
    <p:cSldViewPr showGuides="1">
      <p:cViewPr varScale="1">
        <p:scale>
          <a:sx n="109" d="100"/>
          <a:sy n="109" d="100"/>
        </p:scale>
        <p:origin x="114" y="138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RWAN HANISH BIN WARSANAH" userId="3e4f14df-5d2b-4396-ab1b-33e7218e89e9" providerId="ADAL" clId="{58DE8F8F-B9AC-463B-A973-2BF3587F23FA}"/>
    <pc:docChg chg="undo custSel addSld modSld">
      <pc:chgData name="IRWAN HANISH BIN WARSANAH" userId="3e4f14df-5d2b-4396-ab1b-33e7218e89e9" providerId="ADAL" clId="{58DE8F8F-B9AC-463B-A973-2BF3587F23FA}" dt="2023-03-23T04:35:53.942" v="745" actId="1076"/>
      <pc:docMkLst>
        <pc:docMk/>
      </pc:docMkLst>
      <pc:sldChg chg="modSp mod">
        <pc:chgData name="IRWAN HANISH BIN WARSANAH" userId="3e4f14df-5d2b-4396-ab1b-33e7218e89e9" providerId="ADAL" clId="{58DE8F8F-B9AC-463B-A973-2BF3587F23FA}" dt="2023-03-23T03:41:06.356" v="174" actId="20577"/>
        <pc:sldMkLst>
          <pc:docMk/>
          <pc:sldMk cId="3680225416" sldId="325"/>
        </pc:sldMkLst>
        <pc:spChg chg="mod">
          <ac:chgData name="IRWAN HANISH BIN WARSANAH" userId="3e4f14df-5d2b-4396-ab1b-33e7218e89e9" providerId="ADAL" clId="{58DE8F8F-B9AC-463B-A973-2BF3587F23FA}" dt="2023-03-23T03:41:06.356" v="174" actId="20577"/>
          <ac:spMkLst>
            <pc:docMk/>
            <pc:sldMk cId="3680225416" sldId="325"/>
            <ac:spMk id="14" creationId="{00000000-0000-0000-0000-000000000000}"/>
          </ac:spMkLst>
        </pc:spChg>
      </pc:sldChg>
      <pc:sldChg chg="modSp mod">
        <pc:chgData name="IRWAN HANISH BIN WARSANAH" userId="3e4f14df-5d2b-4396-ab1b-33e7218e89e9" providerId="ADAL" clId="{58DE8F8F-B9AC-463B-A973-2BF3587F23FA}" dt="2023-03-23T04:31:46.643" v="715" actId="1076"/>
        <pc:sldMkLst>
          <pc:docMk/>
          <pc:sldMk cId="3707557044" sldId="326"/>
        </pc:sldMkLst>
        <pc:spChg chg="mod">
          <ac:chgData name="IRWAN HANISH BIN WARSANAH" userId="3e4f14df-5d2b-4396-ab1b-33e7218e89e9" providerId="ADAL" clId="{58DE8F8F-B9AC-463B-A973-2BF3587F23FA}" dt="2023-03-23T04:31:46.643" v="715" actId="1076"/>
          <ac:spMkLst>
            <pc:docMk/>
            <pc:sldMk cId="3707557044" sldId="326"/>
            <ac:spMk id="14" creationId="{00000000-0000-0000-0000-000000000000}"/>
          </ac:spMkLst>
        </pc:spChg>
      </pc:sldChg>
      <pc:sldChg chg="addSp modSp mod">
        <pc:chgData name="IRWAN HANISH BIN WARSANAH" userId="3e4f14df-5d2b-4396-ab1b-33e7218e89e9" providerId="ADAL" clId="{58DE8F8F-B9AC-463B-A973-2BF3587F23FA}" dt="2023-03-23T04:30:58.426" v="708" actId="1076"/>
        <pc:sldMkLst>
          <pc:docMk/>
          <pc:sldMk cId="1192583492" sldId="327"/>
        </pc:sldMkLst>
        <pc:picChg chg="add mod">
          <ac:chgData name="IRWAN HANISH BIN WARSANAH" userId="3e4f14df-5d2b-4396-ab1b-33e7218e89e9" providerId="ADAL" clId="{58DE8F8F-B9AC-463B-A973-2BF3587F23FA}" dt="2023-03-23T04:30:58.426" v="708" actId="1076"/>
          <ac:picMkLst>
            <pc:docMk/>
            <pc:sldMk cId="1192583492" sldId="327"/>
            <ac:picMk id="3" creationId="{6A9013A5-AF1E-E360-73D8-CEFD893BBE8E}"/>
          </ac:picMkLst>
        </pc:picChg>
      </pc:sldChg>
      <pc:sldChg chg="addSp modSp mod">
        <pc:chgData name="IRWAN HANISH BIN WARSANAH" userId="3e4f14df-5d2b-4396-ab1b-33e7218e89e9" providerId="ADAL" clId="{58DE8F8F-B9AC-463B-A973-2BF3587F23FA}" dt="2023-03-23T04:33:09.236" v="727" actId="1076"/>
        <pc:sldMkLst>
          <pc:docMk/>
          <pc:sldMk cId="1438574334" sldId="328"/>
        </pc:sldMkLst>
        <pc:spChg chg="mod">
          <ac:chgData name="IRWAN HANISH BIN WARSANAH" userId="3e4f14df-5d2b-4396-ab1b-33e7218e89e9" providerId="ADAL" clId="{58DE8F8F-B9AC-463B-A973-2BF3587F23FA}" dt="2023-03-23T04:32:57.918" v="725" actId="1076"/>
          <ac:spMkLst>
            <pc:docMk/>
            <pc:sldMk cId="1438574334" sldId="328"/>
            <ac:spMk id="14" creationId="{00000000-0000-0000-0000-000000000000}"/>
          </ac:spMkLst>
        </pc:spChg>
        <pc:picChg chg="add mod">
          <ac:chgData name="IRWAN HANISH BIN WARSANAH" userId="3e4f14df-5d2b-4396-ab1b-33e7218e89e9" providerId="ADAL" clId="{58DE8F8F-B9AC-463B-A973-2BF3587F23FA}" dt="2023-03-23T04:33:09.236" v="727" actId="1076"/>
          <ac:picMkLst>
            <pc:docMk/>
            <pc:sldMk cId="1438574334" sldId="328"/>
            <ac:picMk id="3" creationId="{9A8CED8E-DA90-DACA-F4E1-229EA9A8F568}"/>
          </ac:picMkLst>
        </pc:picChg>
      </pc:sldChg>
      <pc:sldChg chg="modSp mod">
        <pc:chgData name="IRWAN HANISH BIN WARSANAH" userId="3e4f14df-5d2b-4396-ab1b-33e7218e89e9" providerId="ADAL" clId="{58DE8F8F-B9AC-463B-A973-2BF3587F23FA}" dt="2023-03-23T04:23:08.483" v="652" actId="313"/>
        <pc:sldMkLst>
          <pc:docMk/>
          <pc:sldMk cId="548654453" sldId="329"/>
        </pc:sldMkLst>
        <pc:spChg chg="mod">
          <ac:chgData name="IRWAN HANISH BIN WARSANAH" userId="3e4f14df-5d2b-4396-ab1b-33e7218e89e9" providerId="ADAL" clId="{58DE8F8F-B9AC-463B-A973-2BF3587F23FA}" dt="2023-03-23T04:23:08.483" v="652" actId="313"/>
          <ac:spMkLst>
            <pc:docMk/>
            <pc:sldMk cId="548654453" sldId="329"/>
            <ac:spMk id="14" creationId="{00000000-0000-0000-0000-000000000000}"/>
          </ac:spMkLst>
        </pc:spChg>
      </pc:sldChg>
      <pc:sldChg chg="addSp modSp mod">
        <pc:chgData name="IRWAN HANISH BIN WARSANAH" userId="3e4f14df-5d2b-4396-ab1b-33e7218e89e9" providerId="ADAL" clId="{58DE8F8F-B9AC-463B-A973-2BF3587F23FA}" dt="2023-03-23T04:34:37.674" v="733" actId="1076"/>
        <pc:sldMkLst>
          <pc:docMk/>
          <pc:sldMk cId="3714710163" sldId="330"/>
        </pc:sldMkLst>
        <pc:picChg chg="add mod">
          <ac:chgData name="IRWAN HANISH BIN WARSANAH" userId="3e4f14df-5d2b-4396-ab1b-33e7218e89e9" providerId="ADAL" clId="{58DE8F8F-B9AC-463B-A973-2BF3587F23FA}" dt="2023-03-23T04:34:37.674" v="733" actId="1076"/>
          <ac:picMkLst>
            <pc:docMk/>
            <pc:sldMk cId="3714710163" sldId="330"/>
            <ac:picMk id="3" creationId="{A716D370-CAD9-1BCE-F7E2-53B502AE872B}"/>
          </ac:picMkLst>
        </pc:picChg>
      </pc:sldChg>
      <pc:sldChg chg="addSp modSp mod">
        <pc:chgData name="IRWAN HANISH BIN WARSANAH" userId="3e4f14df-5d2b-4396-ab1b-33e7218e89e9" providerId="ADAL" clId="{58DE8F8F-B9AC-463B-A973-2BF3587F23FA}" dt="2023-03-23T04:35:53.942" v="745" actId="1076"/>
        <pc:sldMkLst>
          <pc:docMk/>
          <pc:sldMk cId="1264432142" sldId="331"/>
        </pc:sldMkLst>
        <pc:spChg chg="mod">
          <ac:chgData name="IRWAN HANISH BIN WARSANAH" userId="3e4f14df-5d2b-4396-ab1b-33e7218e89e9" providerId="ADAL" clId="{58DE8F8F-B9AC-463B-A973-2BF3587F23FA}" dt="2023-03-23T04:35:53.942" v="745" actId="1076"/>
          <ac:spMkLst>
            <pc:docMk/>
            <pc:sldMk cId="1264432142" sldId="331"/>
            <ac:spMk id="14" creationId="{00000000-0000-0000-0000-000000000000}"/>
          </ac:spMkLst>
        </pc:spChg>
        <pc:picChg chg="add mod">
          <ac:chgData name="IRWAN HANISH BIN WARSANAH" userId="3e4f14df-5d2b-4396-ab1b-33e7218e89e9" providerId="ADAL" clId="{58DE8F8F-B9AC-463B-A973-2BF3587F23FA}" dt="2023-03-23T04:35:48.051" v="743" actId="1076"/>
          <ac:picMkLst>
            <pc:docMk/>
            <pc:sldMk cId="1264432142" sldId="331"/>
            <ac:picMk id="3" creationId="{81113773-1D2E-77C0-8B14-BEA9C683C26C}"/>
          </ac:picMkLst>
        </pc:picChg>
      </pc:sldChg>
      <pc:sldChg chg="modSp mod">
        <pc:chgData name="IRWAN HANISH BIN WARSANAH" userId="3e4f14df-5d2b-4396-ab1b-33e7218e89e9" providerId="ADAL" clId="{58DE8F8F-B9AC-463B-A973-2BF3587F23FA}" dt="2023-03-23T04:24:05.240" v="668" actId="6549"/>
        <pc:sldMkLst>
          <pc:docMk/>
          <pc:sldMk cId="2237865608" sldId="332"/>
        </pc:sldMkLst>
        <pc:spChg chg="mod">
          <ac:chgData name="IRWAN HANISH BIN WARSANAH" userId="3e4f14df-5d2b-4396-ab1b-33e7218e89e9" providerId="ADAL" clId="{58DE8F8F-B9AC-463B-A973-2BF3587F23FA}" dt="2023-03-23T04:24:05.240" v="668" actId="6549"/>
          <ac:spMkLst>
            <pc:docMk/>
            <pc:sldMk cId="2237865608" sldId="332"/>
            <ac:spMk id="14" creationId="{00000000-0000-0000-0000-000000000000}"/>
          </ac:spMkLst>
        </pc:spChg>
      </pc:sldChg>
      <pc:sldChg chg="modSp mod">
        <pc:chgData name="IRWAN HANISH BIN WARSANAH" userId="3e4f14df-5d2b-4396-ab1b-33e7218e89e9" providerId="ADAL" clId="{58DE8F8F-B9AC-463B-A973-2BF3587F23FA}" dt="2023-03-23T04:25:18.698" v="678" actId="20577"/>
        <pc:sldMkLst>
          <pc:docMk/>
          <pc:sldMk cId="1495414672" sldId="333"/>
        </pc:sldMkLst>
        <pc:spChg chg="mod">
          <ac:chgData name="IRWAN HANISH BIN WARSANAH" userId="3e4f14df-5d2b-4396-ab1b-33e7218e89e9" providerId="ADAL" clId="{58DE8F8F-B9AC-463B-A973-2BF3587F23FA}" dt="2023-03-23T04:25:18.698" v="678" actId="20577"/>
          <ac:spMkLst>
            <pc:docMk/>
            <pc:sldMk cId="1495414672" sldId="333"/>
            <ac:spMk id="14" creationId="{00000000-0000-0000-0000-000000000000}"/>
          </ac:spMkLst>
        </pc:spChg>
      </pc:sldChg>
      <pc:sldChg chg="modSp mod">
        <pc:chgData name="IRWAN HANISH BIN WARSANAH" userId="3e4f14df-5d2b-4396-ab1b-33e7218e89e9" providerId="ADAL" clId="{58DE8F8F-B9AC-463B-A973-2BF3587F23FA}" dt="2023-03-23T04:26:00.801" v="680" actId="404"/>
        <pc:sldMkLst>
          <pc:docMk/>
          <pc:sldMk cId="3258325141" sldId="334"/>
        </pc:sldMkLst>
        <pc:spChg chg="mod">
          <ac:chgData name="IRWAN HANISH BIN WARSANAH" userId="3e4f14df-5d2b-4396-ab1b-33e7218e89e9" providerId="ADAL" clId="{58DE8F8F-B9AC-463B-A973-2BF3587F23FA}" dt="2023-03-23T04:26:00.801" v="680" actId="404"/>
          <ac:spMkLst>
            <pc:docMk/>
            <pc:sldMk cId="3258325141" sldId="334"/>
            <ac:spMk id="14" creationId="{00000000-0000-0000-0000-000000000000}"/>
          </ac:spMkLst>
        </pc:spChg>
      </pc:sldChg>
      <pc:sldChg chg="modSp mod">
        <pc:chgData name="IRWAN HANISH BIN WARSANAH" userId="3e4f14df-5d2b-4396-ab1b-33e7218e89e9" providerId="ADAL" clId="{58DE8F8F-B9AC-463B-A973-2BF3587F23FA}" dt="2023-03-23T03:49:47.565" v="575" actId="20577"/>
        <pc:sldMkLst>
          <pc:docMk/>
          <pc:sldMk cId="572015722" sldId="335"/>
        </pc:sldMkLst>
        <pc:spChg chg="mod">
          <ac:chgData name="IRWAN HANISH BIN WARSANAH" userId="3e4f14df-5d2b-4396-ab1b-33e7218e89e9" providerId="ADAL" clId="{58DE8F8F-B9AC-463B-A973-2BF3587F23FA}" dt="2023-03-23T03:49:47.565" v="575" actId="20577"/>
          <ac:spMkLst>
            <pc:docMk/>
            <pc:sldMk cId="572015722" sldId="335"/>
            <ac:spMk id="14" creationId="{00000000-0000-0000-0000-000000000000}"/>
          </ac:spMkLst>
        </pc:spChg>
      </pc:sldChg>
      <pc:sldChg chg="modSp add mod">
        <pc:chgData name="IRWAN HANISH BIN WARSANAH" userId="3e4f14df-5d2b-4396-ab1b-33e7218e89e9" providerId="ADAL" clId="{58DE8F8F-B9AC-463B-A973-2BF3587F23FA}" dt="2023-03-23T04:29:42.733" v="703" actId="6549"/>
        <pc:sldMkLst>
          <pc:docMk/>
          <pc:sldMk cId="1910204868" sldId="336"/>
        </pc:sldMkLst>
        <pc:spChg chg="mod">
          <ac:chgData name="IRWAN HANISH BIN WARSANAH" userId="3e4f14df-5d2b-4396-ab1b-33e7218e89e9" providerId="ADAL" clId="{58DE8F8F-B9AC-463B-A973-2BF3587F23FA}" dt="2023-03-23T04:29:42.733" v="703" actId="6549"/>
          <ac:spMkLst>
            <pc:docMk/>
            <pc:sldMk cId="1910204868" sldId="336"/>
            <ac:spMk id="14" creationId="{00000000-0000-0000-0000-000000000000}"/>
          </ac:spMkLst>
        </pc:spChg>
      </pc:sldChg>
    </pc:docChg>
  </pc:docChgLst>
  <pc:docChgLst>
    <pc:chgData name="IRWAN HANISH BIN WARSANAH" userId="3e4f14df-5d2b-4396-ab1b-33e7218e89e9" providerId="ADAL" clId="{945AEE8A-1189-4D42-B7B9-2CA1870DACC3}"/>
    <pc:docChg chg="undo custSel addSld delSld modSld sldOrd">
      <pc:chgData name="IRWAN HANISH BIN WARSANAH" userId="3e4f14df-5d2b-4396-ab1b-33e7218e89e9" providerId="ADAL" clId="{945AEE8A-1189-4D42-B7B9-2CA1870DACC3}" dt="2022-03-31T06:59:06.878" v="4084" actId="114"/>
      <pc:docMkLst>
        <pc:docMk/>
      </pc:docMkLst>
      <pc:sldChg chg="modSp mod">
        <pc:chgData name="IRWAN HANISH BIN WARSANAH" userId="3e4f14df-5d2b-4396-ab1b-33e7218e89e9" providerId="ADAL" clId="{945AEE8A-1189-4D42-B7B9-2CA1870DACC3}" dt="2022-03-31T03:08:33.776" v="43" actId="5793"/>
        <pc:sldMkLst>
          <pc:docMk/>
          <pc:sldMk cId="2808920126" sldId="265"/>
        </pc:sldMkLst>
        <pc:spChg chg="mod">
          <ac:chgData name="IRWAN HANISH BIN WARSANAH" userId="3e4f14df-5d2b-4396-ab1b-33e7218e89e9" providerId="ADAL" clId="{945AEE8A-1189-4D42-B7B9-2CA1870DACC3}" dt="2022-03-31T03:08:18.973" v="34" actId="20577"/>
          <ac:spMkLst>
            <pc:docMk/>
            <pc:sldMk cId="2808920126" sldId="265"/>
            <ac:spMk id="3" creationId="{00000000-0000-0000-0000-000000000000}"/>
          </ac:spMkLst>
        </pc:spChg>
        <pc:spChg chg="mod">
          <ac:chgData name="IRWAN HANISH BIN WARSANAH" userId="3e4f14df-5d2b-4396-ab1b-33e7218e89e9" providerId="ADAL" clId="{945AEE8A-1189-4D42-B7B9-2CA1870DACC3}" dt="2022-03-31T03:08:33.776" v="43" actId="5793"/>
          <ac:spMkLst>
            <pc:docMk/>
            <pc:sldMk cId="2808920126" sldId="265"/>
            <ac:spMk id="4" creationId="{00000000-0000-0000-0000-000000000000}"/>
          </ac:spMkLst>
        </pc:spChg>
      </pc:sldChg>
      <pc:sldChg chg="modSp mod">
        <pc:chgData name="IRWAN HANISH BIN WARSANAH" userId="3e4f14df-5d2b-4396-ab1b-33e7218e89e9" providerId="ADAL" clId="{945AEE8A-1189-4D42-B7B9-2CA1870DACC3}" dt="2022-03-31T06:20:08.124" v="3999" actId="27636"/>
        <pc:sldMkLst>
          <pc:docMk/>
          <pc:sldMk cId="2139132589" sldId="310"/>
        </pc:sldMkLst>
        <pc:spChg chg="mod">
          <ac:chgData name="IRWAN HANISH BIN WARSANAH" userId="3e4f14df-5d2b-4396-ab1b-33e7218e89e9" providerId="ADAL" clId="{945AEE8A-1189-4D42-B7B9-2CA1870DACC3}" dt="2022-03-31T04:18:20.016" v="681" actId="207"/>
          <ac:spMkLst>
            <pc:docMk/>
            <pc:sldMk cId="2139132589" sldId="310"/>
            <ac:spMk id="13" creationId="{00000000-0000-0000-0000-000000000000}"/>
          </ac:spMkLst>
        </pc:spChg>
        <pc:spChg chg="mod">
          <ac:chgData name="IRWAN HANISH BIN WARSANAH" userId="3e4f14df-5d2b-4396-ab1b-33e7218e89e9" providerId="ADAL" clId="{945AEE8A-1189-4D42-B7B9-2CA1870DACC3}" dt="2022-03-31T06:20:08.124" v="3999" actId="27636"/>
          <ac:spMkLst>
            <pc:docMk/>
            <pc:sldMk cId="2139132589" sldId="310"/>
            <ac:spMk id="14" creationId="{00000000-0000-0000-0000-000000000000}"/>
          </ac:spMkLst>
        </pc:spChg>
      </pc:sldChg>
      <pc:sldChg chg="del">
        <pc:chgData name="IRWAN HANISH BIN WARSANAH" userId="3e4f14df-5d2b-4396-ab1b-33e7218e89e9" providerId="ADAL" clId="{945AEE8A-1189-4D42-B7B9-2CA1870DACC3}" dt="2022-03-31T06:14:41.255" v="3753" actId="47"/>
        <pc:sldMkLst>
          <pc:docMk/>
          <pc:sldMk cId="3106206852" sldId="311"/>
        </pc:sldMkLst>
      </pc:sldChg>
      <pc:sldChg chg="del">
        <pc:chgData name="IRWAN HANISH BIN WARSANAH" userId="3e4f14df-5d2b-4396-ab1b-33e7218e89e9" providerId="ADAL" clId="{945AEE8A-1189-4D42-B7B9-2CA1870DACC3}" dt="2022-03-31T06:14:41.255" v="3753" actId="47"/>
        <pc:sldMkLst>
          <pc:docMk/>
          <pc:sldMk cId="462238070" sldId="312"/>
        </pc:sldMkLst>
      </pc:sldChg>
      <pc:sldChg chg="del">
        <pc:chgData name="IRWAN HANISH BIN WARSANAH" userId="3e4f14df-5d2b-4396-ab1b-33e7218e89e9" providerId="ADAL" clId="{945AEE8A-1189-4D42-B7B9-2CA1870DACC3}" dt="2022-03-31T06:14:41.255" v="3753" actId="47"/>
        <pc:sldMkLst>
          <pc:docMk/>
          <pc:sldMk cId="4206988261" sldId="313"/>
        </pc:sldMkLst>
      </pc:sldChg>
      <pc:sldChg chg="del">
        <pc:chgData name="IRWAN HANISH BIN WARSANAH" userId="3e4f14df-5d2b-4396-ab1b-33e7218e89e9" providerId="ADAL" clId="{945AEE8A-1189-4D42-B7B9-2CA1870DACC3}" dt="2022-03-31T06:14:41.255" v="3753" actId="47"/>
        <pc:sldMkLst>
          <pc:docMk/>
          <pc:sldMk cId="2478160142" sldId="314"/>
        </pc:sldMkLst>
      </pc:sldChg>
      <pc:sldChg chg="del">
        <pc:chgData name="IRWAN HANISH BIN WARSANAH" userId="3e4f14df-5d2b-4396-ab1b-33e7218e89e9" providerId="ADAL" clId="{945AEE8A-1189-4D42-B7B9-2CA1870DACC3}" dt="2022-03-31T06:14:41.255" v="3753" actId="47"/>
        <pc:sldMkLst>
          <pc:docMk/>
          <pc:sldMk cId="2681425051" sldId="315"/>
        </pc:sldMkLst>
      </pc:sldChg>
      <pc:sldChg chg="del">
        <pc:chgData name="IRWAN HANISH BIN WARSANAH" userId="3e4f14df-5d2b-4396-ab1b-33e7218e89e9" providerId="ADAL" clId="{945AEE8A-1189-4D42-B7B9-2CA1870DACC3}" dt="2022-03-31T06:14:41.255" v="3753" actId="47"/>
        <pc:sldMkLst>
          <pc:docMk/>
          <pc:sldMk cId="2590506655" sldId="316"/>
        </pc:sldMkLst>
      </pc:sldChg>
      <pc:sldChg chg="del">
        <pc:chgData name="IRWAN HANISH BIN WARSANAH" userId="3e4f14df-5d2b-4396-ab1b-33e7218e89e9" providerId="ADAL" clId="{945AEE8A-1189-4D42-B7B9-2CA1870DACC3}" dt="2022-03-31T06:14:41.255" v="3753" actId="47"/>
        <pc:sldMkLst>
          <pc:docMk/>
          <pc:sldMk cId="1735722345" sldId="317"/>
        </pc:sldMkLst>
      </pc:sldChg>
      <pc:sldChg chg="del">
        <pc:chgData name="IRWAN HANISH BIN WARSANAH" userId="3e4f14df-5d2b-4396-ab1b-33e7218e89e9" providerId="ADAL" clId="{945AEE8A-1189-4D42-B7B9-2CA1870DACC3}" dt="2022-03-31T06:14:41.255" v="3753" actId="47"/>
        <pc:sldMkLst>
          <pc:docMk/>
          <pc:sldMk cId="2765137111" sldId="318"/>
        </pc:sldMkLst>
      </pc:sldChg>
      <pc:sldChg chg="del">
        <pc:chgData name="IRWAN HANISH BIN WARSANAH" userId="3e4f14df-5d2b-4396-ab1b-33e7218e89e9" providerId="ADAL" clId="{945AEE8A-1189-4D42-B7B9-2CA1870DACC3}" dt="2022-03-31T06:14:41.255" v="3753" actId="47"/>
        <pc:sldMkLst>
          <pc:docMk/>
          <pc:sldMk cId="1108506989" sldId="319"/>
        </pc:sldMkLst>
      </pc:sldChg>
      <pc:sldChg chg="addSp delSp modSp add mod">
        <pc:chgData name="IRWAN HANISH BIN WARSANAH" userId="3e4f14df-5d2b-4396-ab1b-33e7218e89e9" providerId="ADAL" clId="{945AEE8A-1189-4D42-B7B9-2CA1870DACC3}" dt="2022-03-31T04:23:18.871" v="831" actId="11"/>
        <pc:sldMkLst>
          <pc:docMk/>
          <pc:sldMk cId="2192873434" sldId="320"/>
        </pc:sldMkLst>
        <pc:spChg chg="add del mod">
          <ac:chgData name="IRWAN HANISH BIN WARSANAH" userId="3e4f14df-5d2b-4396-ab1b-33e7218e89e9" providerId="ADAL" clId="{945AEE8A-1189-4D42-B7B9-2CA1870DACC3}" dt="2022-03-31T04:13:29.163" v="529" actId="478"/>
          <ac:spMkLst>
            <pc:docMk/>
            <pc:sldMk cId="2192873434" sldId="320"/>
            <ac:spMk id="3" creationId="{8E5FF6F0-CEF7-4449-BAD8-16B924E89098}"/>
          </ac:spMkLst>
        </pc:spChg>
        <pc:spChg chg="del mod">
          <ac:chgData name="IRWAN HANISH BIN WARSANAH" userId="3e4f14df-5d2b-4396-ab1b-33e7218e89e9" providerId="ADAL" clId="{945AEE8A-1189-4D42-B7B9-2CA1870DACC3}" dt="2022-03-31T04:13:26.780" v="528" actId="478"/>
          <ac:spMkLst>
            <pc:docMk/>
            <pc:sldMk cId="2192873434" sldId="320"/>
            <ac:spMk id="13" creationId="{00000000-0000-0000-0000-000000000000}"/>
          </ac:spMkLst>
        </pc:spChg>
        <pc:spChg chg="mod">
          <ac:chgData name="IRWAN HANISH BIN WARSANAH" userId="3e4f14df-5d2b-4396-ab1b-33e7218e89e9" providerId="ADAL" clId="{945AEE8A-1189-4D42-B7B9-2CA1870DACC3}" dt="2022-03-31T04:23:18.871" v="831" actId="11"/>
          <ac:spMkLst>
            <pc:docMk/>
            <pc:sldMk cId="2192873434" sldId="320"/>
            <ac:spMk id="14" creationId="{00000000-0000-0000-0000-000000000000}"/>
          </ac:spMkLst>
        </pc:spChg>
      </pc:sldChg>
      <pc:sldChg chg="add del">
        <pc:chgData name="IRWAN HANISH BIN WARSANAH" userId="3e4f14df-5d2b-4396-ab1b-33e7218e89e9" providerId="ADAL" clId="{945AEE8A-1189-4D42-B7B9-2CA1870DACC3}" dt="2022-03-31T04:10:50.106" v="487" actId="47"/>
        <pc:sldMkLst>
          <pc:docMk/>
          <pc:sldMk cId="4024010590" sldId="321"/>
        </pc:sldMkLst>
      </pc:sldChg>
      <pc:sldChg chg="modSp add mod ord">
        <pc:chgData name="IRWAN HANISH BIN WARSANAH" userId="3e4f14df-5d2b-4396-ab1b-33e7218e89e9" providerId="ADAL" clId="{945AEE8A-1189-4D42-B7B9-2CA1870DACC3}" dt="2022-03-31T06:25:11.377" v="4034" actId="20577"/>
        <pc:sldMkLst>
          <pc:docMk/>
          <pc:sldMk cId="2223464302" sldId="322"/>
        </pc:sldMkLst>
        <pc:spChg chg="mod">
          <ac:chgData name="IRWAN HANISH BIN WARSANAH" userId="3e4f14df-5d2b-4396-ab1b-33e7218e89e9" providerId="ADAL" clId="{945AEE8A-1189-4D42-B7B9-2CA1870DACC3}" dt="2022-03-31T04:18:37.212" v="682" actId="207"/>
          <ac:spMkLst>
            <pc:docMk/>
            <pc:sldMk cId="2223464302" sldId="322"/>
            <ac:spMk id="13" creationId="{00000000-0000-0000-0000-000000000000}"/>
          </ac:spMkLst>
        </pc:spChg>
        <pc:spChg chg="mod">
          <ac:chgData name="IRWAN HANISH BIN WARSANAH" userId="3e4f14df-5d2b-4396-ab1b-33e7218e89e9" providerId="ADAL" clId="{945AEE8A-1189-4D42-B7B9-2CA1870DACC3}" dt="2022-03-31T06:25:11.377" v="4034" actId="20577"/>
          <ac:spMkLst>
            <pc:docMk/>
            <pc:sldMk cId="2223464302" sldId="322"/>
            <ac:spMk id="14" creationId="{00000000-0000-0000-0000-000000000000}"/>
          </ac:spMkLst>
        </pc:spChg>
      </pc:sldChg>
      <pc:sldChg chg="modSp add mod ord">
        <pc:chgData name="IRWAN HANISH BIN WARSANAH" userId="3e4f14df-5d2b-4396-ab1b-33e7218e89e9" providerId="ADAL" clId="{945AEE8A-1189-4D42-B7B9-2CA1870DACC3}" dt="2022-03-31T06:31:45.433" v="4051" actId="27636"/>
        <pc:sldMkLst>
          <pc:docMk/>
          <pc:sldMk cId="2210767610" sldId="323"/>
        </pc:sldMkLst>
        <pc:spChg chg="mod">
          <ac:chgData name="IRWAN HANISH BIN WARSANAH" userId="3e4f14df-5d2b-4396-ab1b-33e7218e89e9" providerId="ADAL" clId="{945AEE8A-1189-4D42-B7B9-2CA1870DACC3}" dt="2022-03-31T04:18:54.822" v="709" actId="20577"/>
          <ac:spMkLst>
            <pc:docMk/>
            <pc:sldMk cId="2210767610" sldId="323"/>
            <ac:spMk id="13" creationId="{00000000-0000-0000-0000-000000000000}"/>
          </ac:spMkLst>
        </pc:spChg>
        <pc:spChg chg="mod">
          <ac:chgData name="IRWAN HANISH BIN WARSANAH" userId="3e4f14df-5d2b-4396-ab1b-33e7218e89e9" providerId="ADAL" clId="{945AEE8A-1189-4D42-B7B9-2CA1870DACC3}" dt="2022-03-31T06:31:45.433" v="4051" actId="27636"/>
          <ac:spMkLst>
            <pc:docMk/>
            <pc:sldMk cId="2210767610" sldId="323"/>
            <ac:spMk id="14" creationId="{00000000-0000-0000-0000-000000000000}"/>
          </ac:spMkLst>
        </pc:spChg>
      </pc:sldChg>
      <pc:sldChg chg="addSp delSp modSp new mod modClrScheme chgLayout">
        <pc:chgData name="IRWAN HANISH BIN WARSANAH" userId="3e4f14df-5d2b-4396-ab1b-33e7218e89e9" providerId="ADAL" clId="{945AEE8A-1189-4D42-B7B9-2CA1870DACC3}" dt="2022-03-31T06:21:38.056" v="4016" actId="12788"/>
        <pc:sldMkLst>
          <pc:docMk/>
          <pc:sldMk cId="4181958336" sldId="324"/>
        </pc:sldMkLst>
        <pc:spChg chg="del mod ord">
          <ac:chgData name="IRWAN HANISH BIN WARSANAH" userId="3e4f14df-5d2b-4396-ab1b-33e7218e89e9" providerId="ADAL" clId="{945AEE8A-1189-4D42-B7B9-2CA1870DACC3}" dt="2022-03-31T06:20:42.923" v="4000" actId="700"/>
          <ac:spMkLst>
            <pc:docMk/>
            <pc:sldMk cId="4181958336" sldId="324"/>
            <ac:spMk id="2" creationId="{EE1D6F8F-4A6A-4E3E-BE3B-0393725403B6}"/>
          </ac:spMkLst>
        </pc:spChg>
        <pc:spChg chg="del mod ord">
          <ac:chgData name="IRWAN HANISH BIN WARSANAH" userId="3e4f14df-5d2b-4396-ab1b-33e7218e89e9" providerId="ADAL" clId="{945AEE8A-1189-4D42-B7B9-2CA1870DACC3}" dt="2022-03-31T06:20:42.923" v="4000" actId="700"/>
          <ac:spMkLst>
            <pc:docMk/>
            <pc:sldMk cId="4181958336" sldId="324"/>
            <ac:spMk id="3" creationId="{05B61D7D-961C-43FF-9F42-766D67DBAAA3}"/>
          </ac:spMkLst>
        </pc:spChg>
        <pc:spChg chg="add mod ord">
          <ac:chgData name="IRWAN HANISH BIN WARSANAH" userId="3e4f14df-5d2b-4396-ab1b-33e7218e89e9" providerId="ADAL" clId="{945AEE8A-1189-4D42-B7B9-2CA1870DACC3}" dt="2022-03-31T06:21:38.056" v="4016" actId="12788"/>
          <ac:spMkLst>
            <pc:docMk/>
            <pc:sldMk cId="4181958336" sldId="324"/>
            <ac:spMk id="4" creationId="{C547204D-2B69-45AE-ADFB-088FCEDA9338}"/>
          </ac:spMkLst>
        </pc:spChg>
        <pc:spChg chg="add del mod ord">
          <ac:chgData name="IRWAN HANISH BIN WARSANAH" userId="3e4f14df-5d2b-4396-ab1b-33e7218e89e9" providerId="ADAL" clId="{945AEE8A-1189-4D42-B7B9-2CA1870DACC3}" dt="2022-03-31T06:21:27.610" v="4014" actId="478"/>
          <ac:spMkLst>
            <pc:docMk/>
            <pc:sldMk cId="4181958336" sldId="324"/>
            <ac:spMk id="5" creationId="{81A1328E-BBD2-44A1-ADD4-EBC49983B8C8}"/>
          </ac:spMkLst>
        </pc:spChg>
      </pc:sldChg>
      <pc:sldChg chg="add del">
        <pc:chgData name="IRWAN HANISH BIN WARSANAH" userId="3e4f14df-5d2b-4396-ab1b-33e7218e89e9" providerId="ADAL" clId="{945AEE8A-1189-4D42-B7B9-2CA1870DACC3}" dt="2022-03-31T04:25:10.377" v="851" actId="47"/>
        <pc:sldMkLst>
          <pc:docMk/>
          <pc:sldMk cId="876728856" sldId="325"/>
        </pc:sldMkLst>
      </pc:sldChg>
      <pc:sldChg chg="addSp delSp modSp add mod">
        <pc:chgData name="IRWAN HANISH BIN WARSANAH" userId="3e4f14df-5d2b-4396-ab1b-33e7218e89e9" providerId="ADAL" clId="{945AEE8A-1189-4D42-B7B9-2CA1870DACC3}" dt="2022-03-31T06:29:50.212" v="4035" actId="6549"/>
        <pc:sldMkLst>
          <pc:docMk/>
          <pc:sldMk cId="3680225416" sldId="325"/>
        </pc:sldMkLst>
        <pc:spChg chg="add del mod">
          <ac:chgData name="IRWAN HANISH BIN WARSANAH" userId="3e4f14df-5d2b-4396-ab1b-33e7218e89e9" providerId="ADAL" clId="{945AEE8A-1189-4D42-B7B9-2CA1870DACC3}" dt="2022-03-31T04:25:40.820" v="854" actId="478"/>
          <ac:spMkLst>
            <pc:docMk/>
            <pc:sldMk cId="3680225416" sldId="325"/>
            <ac:spMk id="3" creationId="{6786EE72-68F9-4032-A844-884B45D05BF2}"/>
          </ac:spMkLst>
        </pc:spChg>
        <pc:spChg chg="del">
          <ac:chgData name="IRWAN HANISH BIN WARSANAH" userId="3e4f14df-5d2b-4396-ab1b-33e7218e89e9" providerId="ADAL" clId="{945AEE8A-1189-4D42-B7B9-2CA1870DACC3}" dt="2022-03-31T04:25:39.075" v="853" actId="478"/>
          <ac:spMkLst>
            <pc:docMk/>
            <pc:sldMk cId="3680225416" sldId="325"/>
            <ac:spMk id="13" creationId="{00000000-0000-0000-0000-000000000000}"/>
          </ac:spMkLst>
        </pc:spChg>
        <pc:spChg chg="mod">
          <ac:chgData name="IRWAN HANISH BIN WARSANAH" userId="3e4f14df-5d2b-4396-ab1b-33e7218e89e9" providerId="ADAL" clId="{945AEE8A-1189-4D42-B7B9-2CA1870DACC3}" dt="2022-03-31T06:29:50.212" v="4035" actId="6549"/>
          <ac:spMkLst>
            <pc:docMk/>
            <pc:sldMk cId="3680225416" sldId="325"/>
            <ac:spMk id="14" creationId="{00000000-0000-0000-0000-000000000000}"/>
          </ac:spMkLst>
        </pc:spChg>
      </pc:sldChg>
      <pc:sldChg chg="modSp add mod ord">
        <pc:chgData name="IRWAN HANISH BIN WARSANAH" userId="3e4f14df-5d2b-4396-ab1b-33e7218e89e9" providerId="ADAL" clId="{945AEE8A-1189-4D42-B7B9-2CA1870DACC3}" dt="2022-03-31T06:24:27.849" v="4030" actId="313"/>
        <pc:sldMkLst>
          <pc:docMk/>
          <pc:sldMk cId="3707557044" sldId="326"/>
        </pc:sldMkLst>
        <pc:spChg chg="mod">
          <ac:chgData name="IRWAN HANISH BIN WARSANAH" userId="3e4f14df-5d2b-4396-ab1b-33e7218e89e9" providerId="ADAL" clId="{945AEE8A-1189-4D42-B7B9-2CA1870DACC3}" dt="2022-03-31T04:38:33.558" v="1277" actId="20577"/>
          <ac:spMkLst>
            <pc:docMk/>
            <pc:sldMk cId="3707557044" sldId="326"/>
            <ac:spMk id="13" creationId="{00000000-0000-0000-0000-000000000000}"/>
          </ac:spMkLst>
        </pc:spChg>
        <pc:spChg chg="mod">
          <ac:chgData name="IRWAN HANISH BIN WARSANAH" userId="3e4f14df-5d2b-4396-ab1b-33e7218e89e9" providerId="ADAL" clId="{945AEE8A-1189-4D42-B7B9-2CA1870DACC3}" dt="2022-03-31T06:24:27.849" v="4030" actId="313"/>
          <ac:spMkLst>
            <pc:docMk/>
            <pc:sldMk cId="3707557044" sldId="326"/>
            <ac:spMk id="14" creationId="{00000000-0000-0000-0000-000000000000}"/>
          </ac:spMkLst>
        </pc:spChg>
      </pc:sldChg>
      <pc:sldChg chg="modSp add mod">
        <pc:chgData name="IRWAN HANISH BIN WARSANAH" userId="3e4f14df-5d2b-4396-ab1b-33e7218e89e9" providerId="ADAL" clId="{945AEE8A-1189-4D42-B7B9-2CA1870DACC3}" dt="2022-03-31T06:31:58.756" v="4052" actId="403"/>
        <pc:sldMkLst>
          <pc:docMk/>
          <pc:sldMk cId="1192583492" sldId="327"/>
        </pc:sldMkLst>
        <pc:spChg chg="mod">
          <ac:chgData name="IRWAN HANISH BIN WARSANAH" userId="3e4f14df-5d2b-4396-ab1b-33e7218e89e9" providerId="ADAL" clId="{945AEE8A-1189-4D42-B7B9-2CA1870DACC3}" dt="2022-03-31T05:32:58.330" v="2080" actId="20577"/>
          <ac:spMkLst>
            <pc:docMk/>
            <pc:sldMk cId="1192583492" sldId="327"/>
            <ac:spMk id="13" creationId="{00000000-0000-0000-0000-000000000000}"/>
          </ac:spMkLst>
        </pc:spChg>
        <pc:spChg chg="mod">
          <ac:chgData name="IRWAN HANISH BIN WARSANAH" userId="3e4f14df-5d2b-4396-ab1b-33e7218e89e9" providerId="ADAL" clId="{945AEE8A-1189-4D42-B7B9-2CA1870DACC3}" dt="2022-03-31T06:31:58.756" v="4052" actId="403"/>
          <ac:spMkLst>
            <pc:docMk/>
            <pc:sldMk cId="1192583492" sldId="327"/>
            <ac:spMk id="14" creationId="{00000000-0000-0000-0000-000000000000}"/>
          </ac:spMkLst>
        </pc:spChg>
      </pc:sldChg>
      <pc:sldChg chg="addSp delSp modSp add mod">
        <pc:chgData name="IRWAN HANISH BIN WARSANAH" userId="3e4f14df-5d2b-4396-ab1b-33e7218e89e9" providerId="ADAL" clId="{945AEE8A-1189-4D42-B7B9-2CA1870DACC3}" dt="2022-03-31T06:32:03.942" v="4053" actId="403"/>
        <pc:sldMkLst>
          <pc:docMk/>
          <pc:sldMk cId="1438574334" sldId="328"/>
        </pc:sldMkLst>
        <pc:spChg chg="add del mod">
          <ac:chgData name="IRWAN HANISH BIN WARSANAH" userId="3e4f14df-5d2b-4396-ab1b-33e7218e89e9" providerId="ADAL" clId="{945AEE8A-1189-4D42-B7B9-2CA1870DACC3}" dt="2022-03-31T05:17:22.017" v="1935" actId="478"/>
          <ac:spMkLst>
            <pc:docMk/>
            <pc:sldMk cId="1438574334" sldId="328"/>
            <ac:spMk id="3" creationId="{BDE3C55F-8E18-4D13-8ED6-466D591729CC}"/>
          </ac:spMkLst>
        </pc:spChg>
        <pc:spChg chg="del">
          <ac:chgData name="IRWAN HANISH BIN WARSANAH" userId="3e4f14df-5d2b-4396-ab1b-33e7218e89e9" providerId="ADAL" clId="{945AEE8A-1189-4D42-B7B9-2CA1870DACC3}" dt="2022-03-31T05:17:20.686" v="1934" actId="478"/>
          <ac:spMkLst>
            <pc:docMk/>
            <pc:sldMk cId="1438574334" sldId="328"/>
            <ac:spMk id="13" creationId="{00000000-0000-0000-0000-000000000000}"/>
          </ac:spMkLst>
        </pc:spChg>
        <pc:spChg chg="mod">
          <ac:chgData name="IRWAN HANISH BIN WARSANAH" userId="3e4f14df-5d2b-4396-ab1b-33e7218e89e9" providerId="ADAL" clId="{945AEE8A-1189-4D42-B7B9-2CA1870DACC3}" dt="2022-03-31T06:32:03.942" v="4053" actId="403"/>
          <ac:spMkLst>
            <pc:docMk/>
            <pc:sldMk cId="1438574334" sldId="328"/>
            <ac:spMk id="14" creationId="{00000000-0000-0000-0000-000000000000}"/>
          </ac:spMkLst>
        </pc:spChg>
      </pc:sldChg>
      <pc:sldChg chg="addSp delSp modSp add mod ord">
        <pc:chgData name="IRWAN HANISH BIN WARSANAH" userId="3e4f14df-5d2b-4396-ab1b-33e7218e89e9" providerId="ADAL" clId="{945AEE8A-1189-4D42-B7B9-2CA1870DACC3}" dt="2022-03-31T06:32:09.034" v="4054" actId="403"/>
        <pc:sldMkLst>
          <pc:docMk/>
          <pc:sldMk cId="548654453" sldId="329"/>
        </pc:sldMkLst>
        <pc:spChg chg="add del mod">
          <ac:chgData name="IRWAN HANISH BIN WARSANAH" userId="3e4f14df-5d2b-4396-ab1b-33e7218e89e9" providerId="ADAL" clId="{945AEE8A-1189-4D42-B7B9-2CA1870DACC3}" dt="2022-03-31T05:33:13.285" v="2082" actId="478"/>
          <ac:spMkLst>
            <pc:docMk/>
            <pc:sldMk cId="548654453" sldId="329"/>
            <ac:spMk id="3" creationId="{2E55E30F-2361-49ED-9B63-03E845BE7E0C}"/>
          </ac:spMkLst>
        </pc:spChg>
        <pc:spChg chg="del mod">
          <ac:chgData name="IRWAN HANISH BIN WARSANAH" userId="3e4f14df-5d2b-4396-ab1b-33e7218e89e9" providerId="ADAL" clId="{945AEE8A-1189-4D42-B7B9-2CA1870DACC3}" dt="2022-03-31T05:33:10.585" v="2081" actId="478"/>
          <ac:spMkLst>
            <pc:docMk/>
            <pc:sldMk cId="548654453" sldId="329"/>
            <ac:spMk id="13" creationId="{00000000-0000-0000-0000-000000000000}"/>
          </ac:spMkLst>
        </pc:spChg>
        <pc:spChg chg="mod">
          <ac:chgData name="IRWAN HANISH BIN WARSANAH" userId="3e4f14df-5d2b-4396-ab1b-33e7218e89e9" providerId="ADAL" clId="{945AEE8A-1189-4D42-B7B9-2CA1870DACC3}" dt="2022-03-31T06:32:09.034" v="4054" actId="403"/>
          <ac:spMkLst>
            <pc:docMk/>
            <pc:sldMk cId="548654453" sldId="329"/>
            <ac:spMk id="14" creationId="{00000000-0000-0000-0000-000000000000}"/>
          </ac:spMkLst>
        </pc:spChg>
      </pc:sldChg>
      <pc:sldChg chg="modSp add mod ord">
        <pc:chgData name="IRWAN HANISH BIN WARSANAH" userId="3e4f14df-5d2b-4396-ab1b-33e7218e89e9" providerId="ADAL" clId="{945AEE8A-1189-4D42-B7B9-2CA1870DACC3}" dt="2022-03-31T06:32:15.309" v="4055" actId="403"/>
        <pc:sldMkLst>
          <pc:docMk/>
          <pc:sldMk cId="3714710163" sldId="330"/>
        </pc:sldMkLst>
        <pc:spChg chg="mod">
          <ac:chgData name="IRWAN HANISH BIN WARSANAH" userId="3e4f14df-5d2b-4396-ab1b-33e7218e89e9" providerId="ADAL" clId="{945AEE8A-1189-4D42-B7B9-2CA1870DACC3}" dt="2022-03-31T05:46:07.841" v="2451" actId="20577"/>
          <ac:spMkLst>
            <pc:docMk/>
            <pc:sldMk cId="3714710163" sldId="330"/>
            <ac:spMk id="13" creationId="{00000000-0000-0000-0000-000000000000}"/>
          </ac:spMkLst>
        </pc:spChg>
        <pc:spChg chg="mod">
          <ac:chgData name="IRWAN HANISH BIN WARSANAH" userId="3e4f14df-5d2b-4396-ab1b-33e7218e89e9" providerId="ADAL" clId="{945AEE8A-1189-4D42-B7B9-2CA1870DACC3}" dt="2022-03-31T06:32:15.309" v="4055" actId="403"/>
          <ac:spMkLst>
            <pc:docMk/>
            <pc:sldMk cId="3714710163" sldId="330"/>
            <ac:spMk id="14" creationId="{00000000-0000-0000-0000-000000000000}"/>
          </ac:spMkLst>
        </pc:spChg>
      </pc:sldChg>
      <pc:sldChg chg="modSp add mod ord">
        <pc:chgData name="IRWAN HANISH BIN WARSANAH" userId="3e4f14df-5d2b-4396-ab1b-33e7218e89e9" providerId="ADAL" clId="{945AEE8A-1189-4D42-B7B9-2CA1870DACC3}" dt="2022-03-31T06:59:06.878" v="4084" actId="114"/>
        <pc:sldMkLst>
          <pc:docMk/>
          <pc:sldMk cId="1264432142" sldId="331"/>
        </pc:sldMkLst>
        <pc:spChg chg="mod">
          <ac:chgData name="IRWAN HANISH BIN WARSANAH" userId="3e4f14df-5d2b-4396-ab1b-33e7218e89e9" providerId="ADAL" clId="{945AEE8A-1189-4D42-B7B9-2CA1870DACC3}" dt="2022-03-31T06:59:06.878" v="4084" actId="114"/>
          <ac:spMkLst>
            <pc:docMk/>
            <pc:sldMk cId="1264432142" sldId="331"/>
            <ac:spMk id="14" creationId="{00000000-0000-0000-0000-000000000000}"/>
          </ac:spMkLst>
        </pc:spChg>
      </pc:sldChg>
      <pc:sldChg chg="modSp add mod ord">
        <pc:chgData name="IRWAN HANISH BIN WARSANAH" userId="3e4f14df-5d2b-4396-ab1b-33e7218e89e9" providerId="ADAL" clId="{945AEE8A-1189-4D42-B7B9-2CA1870DACC3}" dt="2022-03-31T06:10:01.548" v="3602" actId="20577"/>
        <pc:sldMkLst>
          <pc:docMk/>
          <pc:sldMk cId="2237865608" sldId="332"/>
        </pc:sldMkLst>
        <pc:spChg chg="mod">
          <ac:chgData name="IRWAN HANISH BIN WARSANAH" userId="3e4f14df-5d2b-4396-ab1b-33e7218e89e9" providerId="ADAL" clId="{945AEE8A-1189-4D42-B7B9-2CA1870DACC3}" dt="2022-03-31T05:59:52.458" v="3141"/>
          <ac:spMkLst>
            <pc:docMk/>
            <pc:sldMk cId="2237865608" sldId="332"/>
            <ac:spMk id="13" creationId="{00000000-0000-0000-0000-000000000000}"/>
          </ac:spMkLst>
        </pc:spChg>
        <pc:spChg chg="mod">
          <ac:chgData name="IRWAN HANISH BIN WARSANAH" userId="3e4f14df-5d2b-4396-ab1b-33e7218e89e9" providerId="ADAL" clId="{945AEE8A-1189-4D42-B7B9-2CA1870DACC3}" dt="2022-03-31T06:10:01.548" v="3602" actId="20577"/>
          <ac:spMkLst>
            <pc:docMk/>
            <pc:sldMk cId="2237865608" sldId="332"/>
            <ac:spMk id="14" creationId="{00000000-0000-0000-0000-000000000000}"/>
          </ac:spMkLst>
        </pc:spChg>
      </pc:sldChg>
      <pc:sldChg chg="modSp add mod ord">
        <pc:chgData name="IRWAN HANISH BIN WARSANAH" userId="3e4f14df-5d2b-4396-ab1b-33e7218e89e9" providerId="ADAL" clId="{945AEE8A-1189-4D42-B7B9-2CA1870DACC3}" dt="2022-03-31T06:30:41.782" v="4042" actId="20577"/>
        <pc:sldMkLst>
          <pc:docMk/>
          <pc:sldMk cId="1495414672" sldId="333"/>
        </pc:sldMkLst>
        <pc:spChg chg="mod">
          <ac:chgData name="IRWAN HANISH BIN WARSANAH" userId="3e4f14df-5d2b-4396-ab1b-33e7218e89e9" providerId="ADAL" clId="{945AEE8A-1189-4D42-B7B9-2CA1870DACC3}" dt="2022-03-31T06:30:41.782" v="4042" actId="20577"/>
          <ac:spMkLst>
            <pc:docMk/>
            <pc:sldMk cId="1495414672" sldId="333"/>
            <ac:spMk id="14" creationId="{00000000-0000-0000-0000-000000000000}"/>
          </ac:spMkLst>
        </pc:spChg>
      </pc:sldChg>
      <pc:sldChg chg="modSp add mod">
        <pc:chgData name="IRWAN HANISH BIN WARSANAH" userId="3e4f14df-5d2b-4396-ab1b-33e7218e89e9" providerId="ADAL" clId="{945AEE8A-1189-4D42-B7B9-2CA1870DACC3}" dt="2022-03-31T06:30:24.762" v="4037" actId="403"/>
        <pc:sldMkLst>
          <pc:docMk/>
          <pc:sldMk cId="3258325141" sldId="334"/>
        </pc:sldMkLst>
        <pc:spChg chg="mod">
          <ac:chgData name="IRWAN HANISH BIN WARSANAH" userId="3e4f14df-5d2b-4396-ab1b-33e7218e89e9" providerId="ADAL" clId="{945AEE8A-1189-4D42-B7B9-2CA1870DACC3}" dt="2022-03-31T06:30:24.762" v="4037" actId="403"/>
          <ac:spMkLst>
            <pc:docMk/>
            <pc:sldMk cId="3258325141" sldId="334"/>
            <ac:spMk id="14" creationId="{00000000-0000-0000-0000-000000000000}"/>
          </ac:spMkLst>
        </pc:spChg>
      </pc:sldChg>
    </pc:docChg>
  </pc:docChgLst>
  <pc:docChgLst>
    <pc:chgData name="IRWAN HANISH BIN WARSANAH" userId="3e4f14df-5d2b-4396-ab1b-33e7218e89e9" providerId="ADAL" clId="{A4517549-B4AE-4AD9-A054-D9BBB2133CE5}"/>
    <pc:docChg chg="undo custSel addSld modSld sldOrd">
      <pc:chgData name="IRWAN HANISH BIN WARSANAH" userId="3e4f14df-5d2b-4396-ab1b-33e7218e89e9" providerId="ADAL" clId="{A4517549-B4AE-4AD9-A054-D9BBB2133CE5}" dt="2024-04-02T03:23:29.866" v="670"/>
      <pc:docMkLst>
        <pc:docMk/>
      </pc:docMkLst>
      <pc:sldChg chg="addSp delSp modSp mod">
        <pc:chgData name="IRWAN HANISH BIN WARSANAH" userId="3e4f14df-5d2b-4396-ab1b-33e7218e89e9" providerId="ADAL" clId="{A4517549-B4AE-4AD9-A054-D9BBB2133CE5}" dt="2024-04-02T00:29:12.465" v="53" actId="1038"/>
        <pc:sldMkLst>
          <pc:docMk/>
          <pc:sldMk cId="2808920126" sldId="265"/>
        </pc:sldMkLst>
        <pc:spChg chg="mod">
          <ac:chgData name="IRWAN HANISH BIN WARSANAH" userId="3e4f14df-5d2b-4396-ab1b-33e7218e89e9" providerId="ADAL" clId="{A4517549-B4AE-4AD9-A054-D9BBB2133CE5}" dt="2024-04-02T00:28:54.414" v="51" actId="552"/>
          <ac:spMkLst>
            <pc:docMk/>
            <pc:sldMk cId="2808920126" sldId="265"/>
            <ac:spMk id="3" creationId="{00000000-0000-0000-0000-000000000000}"/>
          </ac:spMkLst>
        </pc:spChg>
        <pc:spChg chg="mod">
          <ac:chgData name="IRWAN HANISH BIN WARSANAH" userId="3e4f14df-5d2b-4396-ab1b-33e7218e89e9" providerId="ADAL" clId="{A4517549-B4AE-4AD9-A054-D9BBB2133CE5}" dt="2024-04-02T00:29:12.465" v="53" actId="1038"/>
          <ac:spMkLst>
            <pc:docMk/>
            <pc:sldMk cId="2808920126" sldId="265"/>
            <ac:spMk id="4" creationId="{00000000-0000-0000-0000-000000000000}"/>
          </ac:spMkLst>
        </pc:spChg>
        <pc:picChg chg="add del mod">
          <ac:chgData name="IRWAN HANISH BIN WARSANAH" userId="3e4f14df-5d2b-4396-ab1b-33e7218e89e9" providerId="ADAL" clId="{A4517549-B4AE-4AD9-A054-D9BBB2133CE5}" dt="2024-04-02T00:23:55.801" v="12" actId="478"/>
          <ac:picMkLst>
            <pc:docMk/>
            <pc:sldMk cId="2808920126" sldId="265"/>
            <ac:picMk id="5" creationId="{562F6F56-21D8-8FDC-E92A-12EB76414054}"/>
          </ac:picMkLst>
        </pc:picChg>
        <pc:picChg chg="add del mod">
          <ac:chgData name="IRWAN HANISH BIN WARSANAH" userId="3e4f14df-5d2b-4396-ab1b-33e7218e89e9" providerId="ADAL" clId="{A4517549-B4AE-4AD9-A054-D9BBB2133CE5}" dt="2024-04-02T00:25:18.590" v="23" actId="478"/>
          <ac:picMkLst>
            <pc:docMk/>
            <pc:sldMk cId="2808920126" sldId="265"/>
            <ac:picMk id="7" creationId="{1FE10859-F6A0-D425-260B-EBDE94F96617}"/>
          </ac:picMkLst>
        </pc:picChg>
      </pc:sldChg>
      <pc:sldChg chg="modSp mod">
        <pc:chgData name="IRWAN HANISH BIN WARSANAH" userId="3e4f14df-5d2b-4396-ab1b-33e7218e89e9" providerId="ADAL" clId="{A4517549-B4AE-4AD9-A054-D9BBB2133CE5}" dt="2024-04-02T00:52:14.397" v="314" actId="6549"/>
        <pc:sldMkLst>
          <pc:docMk/>
          <pc:sldMk cId="2139132589" sldId="310"/>
        </pc:sldMkLst>
        <pc:spChg chg="mod">
          <ac:chgData name="IRWAN HANISH BIN WARSANAH" userId="3e4f14df-5d2b-4396-ab1b-33e7218e89e9" providerId="ADAL" clId="{A4517549-B4AE-4AD9-A054-D9BBB2133CE5}" dt="2024-04-01T10:08:20.908" v="1" actId="1076"/>
          <ac:spMkLst>
            <pc:docMk/>
            <pc:sldMk cId="2139132589" sldId="310"/>
            <ac:spMk id="13" creationId="{00000000-0000-0000-0000-000000000000}"/>
          </ac:spMkLst>
        </pc:spChg>
        <pc:spChg chg="mod">
          <ac:chgData name="IRWAN HANISH BIN WARSANAH" userId="3e4f14df-5d2b-4396-ab1b-33e7218e89e9" providerId="ADAL" clId="{A4517549-B4AE-4AD9-A054-D9BBB2133CE5}" dt="2024-04-02T00:52:14.397" v="314" actId="6549"/>
          <ac:spMkLst>
            <pc:docMk/>
            <pc:sldMk cId="2139132589" sldId="310"/>
            <ac:spMk id="14" creationId="{00000000-0000-0000-0000-000000000000}"/>
          </ac:spMkLst>
        </pc:spChg>
      </pc:sldChg>
      <pc:sldChg chg="modSp mod">
        <pc:chgData name="IRWAN HANISH BIN WARSANAH" userId="3e4f14df-5d2b-4396-ab1b-33e7218e89e9" providerId="ADAL" clId="{A4517549-B4AE-4AD9-A054-D9BBB2133CE5}" dt="2024-04-02T01:23:29.947" v="441" actId="6549"/>
        <pc:sldMkLst>
          <pc:docMk/>
          <pc:sldMk cId="2192873434" sldId="320"/>
        </pc:sldMkLst>
        <pc:spChg chg="mod">
          <ac:chgData name="IRWAN HANISH BIN WARSANAH" userId="3e4f14df-5d2b-4396-ab1b-33e7218e89e9" providerId="ADAL" clId="{A4517549-B4AE-4AD9-A054-D9BBB2133CE5}" dt="2024-04-02T01:23:29.947" v="441" actId="6549"/>
          <ac:spMkLst>
            <pc:docMk/>
            <pc:sldMk cId="2192873434" sldId="320"/>
            <ac:spMk id="14" creationId="{00000000-0000-0000-0000-000000000000}"/>
          </ac:spMkLst>
        </pc:spChg>
      </pc:sldChg>
      <pc:sldChg chg="modSp mod">
        <pc:chgData name="IRWAN HANISH BIN WARSANAH" userId="3e4f14df-5d2b-4396-ab1b-33e7218e89e9" providerId="ADAL" clId="{A4517549-B4AE-4AD9-A054-D9BBB2133CE5}" dt="2024-04-02T01:23:19.578" v="435" actId="20577"/>
        <pc:sldMkLst>
          <pc:docMk/>
          <pc:sldMk cId="2223464302" sldId="322"/>
        </pc:sldMkLst>
        <pc:spChg chg="mod">
          <ac:chgData name="IRWAN HANISH BIN WARSANAH" userId="3e4f14df-5d2b-4396-ab1b-33e7218e89e9" providerId="ADAL" clId="{A4517549-B4AE-4AD9-A054-D9BBB2133CE5}" dt="2024-04-02T01:23:19.578" v="435" actId="20577"/>
          <ac:spMkLst>
            <pc:docMk/>
            <pc:sldMk cId="2223464302" sldId="322"/>
            <ac:spMk id="14" creationId="{00000000-0000-0000-0000-000000000000}"/>
          </ac:spMkLst>
        </pc:spChg>
      </pc:sldChg>
      <pc:sldChg chg="modSp mod">
        <pc:chgData name="IRWAN HANISH BIN WARSANAH" userId="3e4f14df-5d2b-4396-ab1b-33e7218e89e9" providerId="ADAL" clId="{A4517549-B4AE-4AD9-A054-D9BBB2133CE5}" dt="2024-04-02T01:48:56.437" v="456" actId="20577"/>
        <pc:sldMkLst>
          <pc:docMk/>
          <pc:sldMk cId="3680225416" sldId="325"/>
        </pc:sldMkLst>
        <pc:spChg chg="mod">
          <ac:chgData name="IRWAN HANISH BIN WARSANAH" userId="3e4f14df-5d2b-4396-ab1b-33e7218e89e9" providerId="ADAL" clId="{A4517549-B4AE-4AD9-A054-D9BBB2133CE5}" dt="2024-04-02T01:48:56.437" v="456" actId="20577"/>
          <ac:spMkLst>
            <pc:docMk/>
            <pc:sldMk cId="3680225416" sldId="325"/>
            <ac:spMk id="14" creationId="{00000000-0000-0000-0000-000000000000}"/>
          </ac:spMkLst>
        </pc:spChg>
      </pc:sldChg>
      <pc:sldChg chg="modSp mod">
        <pc:chgData name="IRWAN HANISH BIN WARSANAH" userId="3e4f14df-5d2b-4396-ab1b-33e7218e89e9" providerId="ADAL" clId="{A4517549-B4AE-4AD9-A054-D9BBB2133CE5}" dt="2024-04-02T01:54:53.238" v="608" actId="20577"/>
        <pc:sldMkLst>
          <pc:docMk/>
          <pc:sldMk cId="3707557044" sldId="326"/>
        </pc:sldMkLst>
        <pc:spChg chg="mod">
          <ac:chgData name="IRWAN HANISH BIN WARSANAH" userId="3e4f14df-5d2b-4396-ab1b-33e7218e89e9" providerId="ADAL" clId="{A4517549-B4AE-4AD9-A054-D9BBB2133CE5}" dt="2024-04-02T01:54:24.339" v="600" actId="14100"/>
          <ac:spMkLst>
            <pc:docMk/>
            <pc:sldMk cId="3707557044" sldId="326"/>
            <ac:spMk id="13" creationId="{00000000-0000-0000-0000-000000000000}"/>
          </ac:spMkLst>
        </pc:spChg>
        <pc:spChg chg="mod">
          <ac:chgData name="IRWAN HANISH BIN WARSANAH" userId="3e4f14df-5d2b-4396-ab1b-33e7218e89e9" providerId="ADAL" clId="{A4517549-B4AE-4AD9-A054-D9BBB2133CE5}" dt="2024-04-02T01:54:53.238" v="608" actId="20577"/>
          <ac:spMkLst>
            <pc:docMk/>
            <pc:sldMk cId="3707557044" sldId="326"/>
            <ac:spMk id="14" creationId="{00000000-0000-0000-0000-000000000000}"/>
          </ac:spMkLst>
        </pc:spChg>
      </pc:sldChg>
      <pc:sldChg chg="modSp mod">
        <pc:chgData name="IRWAN HANISH BIN WARSANAH" userId="3e4f14df-5d2b-4396-ab1b-33e7218e89e9" providerId="ADAL" clId="{A4517549-B4AE-4AD9-A054-D9BBB2133CE5}" dt="2024-04-02T02:01:39.573" v="636" actId="20577"/>
        <pc:sldMkLst>
          <pc:docMk/>
          <pc:sldMk cId="548654453" sldId="329"/>
        </pc:sldMkLst>
        <pc:spChg chg="mod">
          <ac:chgData name="IRWAN HANISH BIN WARSANAH" userId="3e4f14df-5d2b-4396-ab1b-33e7218e89e9" providerId="ADAL" clId="{A4517549-B4AE-4AD9-A054-D9BBB2133CE5}" dt="2024-04-02T02:01:39.573" v="636" actId="20577"/>
          <ac:spMkLst>
            <pc:docMk/>
            <pc:sldMk cId="548654453" sldId="329"/>
            <ac:spMk id="14" creationId="{00000000-0000-0000-0000-000000000000}"/>
          </ac:spMkLst>
        </pc:spChg>
      </pc:sldChg>
      <pc:sldChg chg="modSp mod">
        <pc:chgData name="IRWAN HANISH BIN WARSANAH" userId="3e4f14df-5d2b-4396-ab1b-33e7218e89e9" providerId="ADAL" clId="{A4517549-B4AE-4AD9-A054-D9BBB2133CE5}" dt="2024-04-02T00:49:10.779" v="225" actId="20577"/>
        <pc:sldMkLst>
          <pc:docMk/>
          <pc:sldMk cId="1264432142" sldId="331"/>
        </pc:sldMkLst>
        <pc:spChg chg="mod">
          <ac:chgData name="IRWAN HANISH BIN WARSANAH" userId="3e4f14df-5d2b-4396-ab1b-33e7218e89e9" providerId="ADAL" clId="{A4517549-B4AE-4AD9-A054-D9BBB2133CE5}" dt="2024-04-02T00:49:10.779" v="225" actId="20577"/>
          <ac:spMkLst>
            <pc:docMk/>
            <pc:sldMk cId="1264432142" sldId="331"/>
            <ac:spMk id="14" creationId="{00000000-0000-0000-0000-000000000000}"/>
          </ac:spMkLst>
        </pc:spChg>
      </pc:sldChg>
      <pc:sldChg chg="modSp mod">
        <pc:chgData name="IRWAN HANISH BIN WARSANAH" userId="3e4f14df-5d2b-4396-ab1b-33e7218e89e9" providerId="ADAL" clId="{A4517549-B4AE-4AD9-A054-D9BBB2133CE5}" dt="2024-04-02T03:10:56.825" v="639" actId="403"/>
        <pc:sldMkLst>
          <pc:docMk/>
          <pc:sldMk cId="3258325141" sldId="334"/>
        </pc:sldMkLst>
        <pc:spChg chg="mod">
          <ac:chgData name="IRWAN HANISH BIN WARSANAH" userId="3e4f14df-5d2b-4396-ab1b-33e7218e89e9" providerId="ADAL" clId="{A4517549-B4AE-4AD9-A054-D9BBB2133CE5}" dt="2024-04-02T03:10:56.825" v="639" actId="403"/>
          <ac:spMkLst>
            <pc:docMk/>
            <pc:sldMk cId="3258325141" sldId="334"/>
            <ac:spMk id="14" creationId="{00000000-0000-0000-0000-000000000000}"/>
          </ac:spMkLst>
        </pc:spChg>
      </pc:sldChg>
      <pc:sldChg chg="modSp mod">
        <pc:chgData name="IRWAN HANISH BIN WARSANAH" userId="3e4f14df-5d2b-4396-ab1b-33e7218e89e9" providerId="ADAL" clId="{A4517549-B4AE-4AD9-A054-D9BBB2133CE5}" dt="2024-04-02T01:51:55.689" v="486" actId="20577"/>
        <pc:sldMkLst>
          <pc:docMk/>
          <pc:sldMk cId="572015722" sldId="335"/>
        </pc:sldMkLst>
        <pc:spChg chg="mod">
          <ac:chgData name="IRWAN HANISH BIN WARSANAH" userId="3e4f14df-5d2b-4396-ab1b-33e7218e89e9" providerId="ADAL" clId="{A4517549-B4AE-4AD9-A054-D9BBB2133CE5}" dt="2024-04-02T01:51:55.689" v="486" actId="20577"/>
          <ac:spMkLst>
            <pc:docMk/>
            <pc:sldMk cId="572015722" sldId="335"/>
            <ac:spMk id="14" creationId="{00000000-0000-0000-0000-000000000000}"/>
          </ac:spMkLst>
        </pc:spChg>
      </pc:sldChg>
      <pc:sldChg chg="modSp mod">
        <pc:chgData name="IRWAN HANISH BIN WARSANAH" userId="3e4f14df-5d2b-4396-ab1b-33e7218e89e9" providerId="ADAL" clId="{A4517549-B4AE-4AD9-A054-D9BBB2133CE5}" dt="2024-04-02T01:53:49.879" v="594" actId="20577"/>
        <pc:sldMkLst>
          <pc:docMk/>
          <pc:sldMk cId="1910204868" sldId="336"/>
        </pc:sldMkLst>
        <pc:spChg chg="mod">
          <ac:chgData name="IRWAN HANISH BIN WARSANAH" userId="3e4f14df-5d2b-4396-ab1b-33e7218e89e9" providerId="ADAL" clId="{A4517549-B4AE-4AD9-A054-D9BBB2133CE5}" dt="2024-04-02T01:53:49.879" v="594" actId="20577"/>
          <ac:spMkLst>
            <pc:docMk/>
            <pc:sldMk cId="1910204868" sldId="336"/>
            <ac:spMk id="14" creationId="{00000000-0000-0000-0000-000000000000}"/>
          </ac:spMkLst>
        </pc:spChg>
      </pc:sldChg>
      <pc:sldChg chg="modSp add mod">
        <pc:chgData name="IRWAN HANISH BIN WARSANAH" userId="3e4f14df-5d2b-4396-ab1b-33e7218e89e9" providerId="ADAL" clId="{A4517549-B4AE-4AD9-A054-D9BBB2133CE5}" dt="2024-04-02T00:55:21.764" v="386" actId="20577"/>
        <pc:sldMkLst>
          <pc:docMk/>
          <pc:sldMk cId="2845440068" sldId="337"/>
        </pc:sldMkLst>
        <pc:spChg chg="mod">
          <ac:chgData name="IRWAN HANISH BIN WARSANAH" userId="3e4f14df-5d2b-4396-ab1b-33e7218e89e9" providerId="ADAL" clId="{A4517549-B4AE-4AD9-A054-D9BBB2133CE5}" dt="2024-04-02T00:36:02.371" v="63" actId="20577"/>
          <ac:spMkLst>
            <pc:docMk/>
            <pc:sldMk cId="2845440068" sldId="337"/>
            <ac:spMk id="13" creationId="{4E280998-AAAF-0BA8-169A-B8E595C373A4}"/>
          </ac:spMkLst>
        </pc:spChg>
        <pc:spChg chg="mod">
          <ac:chgData name="IRWAN HANISH BIN WARSANAH" userId="3e4f14df-5d2b-4396-ab1b-33e7218e89e9" providerId="ADAL" clId="{A4517549-B4AE-4AD9-A054-D9BBB2133CE5}" dt="2024-04-02T00:55:21.764" v="386" actId="20577"/>
          <ac:spMkLst>
            <pc:docMk/>
            <pc:sldMk cId="2845440068" sldId="337"/>
            <ac:spMk id="14" creationId="{F082E467-5968-F79E-2E9D-EA24C089268E}"/>
          </ac:spMkLst>
        </pc:spChg>
      </pc:sldChg>
      <pc:sldChg chg="addSp delSp modSp add mod ord modClrScheme chgLayout">
        <pc:chgData name="IRWAN HANISH BIN WARSANAH" userId="3e4f14df-5d2b-4396-ab1b-33e7218e89e9" providerId="ADAL" clId="{A4517549-B4AE-4AD9-A054-D9BBB2133CE5}" dt="2024-04-02T03:22:55.025" v="669" actId="255"/>
        <pc:sldMkLst>
          <pc:docMk/>
          <pc:sldMk cId="1512486353" sldId="338"/>
        </pc:sldMkLst>
        <pc:spChg chg="add del mod">
          <ac:chgData name="IRWAN HANISH BIN WARSANAH" userId="3e4f14df-5d2b-4396-ab1b-33e7218e89e9" providerId="ADAL" clId="{A4517549-B4AE-4AD9-A054-D9BBB2133CE5}" dt="2024-04-02T00:55:53.465" v="390" actId="478"/>
          <ac:spMkLst>
            <pc:docMk/>
            <pc:sldMk cId="1512486353" sldId="338"/>
            <ac:spMk id="3" creationId="{260F34EB-10FC-A996-C6B2-19D0F2B28061}"/>
          </ac:spMkLst>
        </pc:spChg>
        <pc:spChg chg="mod">
          <ac:chgData name="IRWAN HANISH BIN WARSANAH" userId="3e4f14df-5d2b-4396-ab1b-33e7218e89e9" providerId="ADAL" clId="{A4517549-B4AE-4AD9-A054-D9BBB2133CE5}" dt="2024-04-02T03:22:55.025" v="669" actId="255"/>
          <ac:spMkLst>
            <pc:docMk/>
            <pc:sldMk cId="1512486353" sldId="338"/>
            <ac:spMk id="13" creationId="{5FC306E1-B556-AB1B-C998-E6D15C293D7C}"/>
          </ac:spMkLst>
        </pc:spChg>
        <pc:spChg chg="del">
          <ac:chgData name="IRWAN HANISH BIN WARSANAH" userId="3e4f14df-5d2b-4396-ab1b-33e7218e89e9" providerId="ADAL" clId="{A4517549-B4AE-4AD9-A054-D9BBB2133CE5}" dt="2024-04-02T00:55:48.972" v="389" actId="478"/>
          <ac:spMkLst>
            <pc:docMk/>
            <pc:sldMk cId="1512486353" sldId="338"/>
            <ac:spMk id="14" creationId="{3C7D40B4-8A69-CB59-2E06-D06AAA2F78E8}"/>
          </ac:spMkLst>
        </pc:spChg>
        <pc:spChg chg="add del mod">
          <ac:chgData name="IRWAN HANISH BIN WARSANAH" userId="3e4f14df-5d2b-4396-ab1b-33e7218e89e9" providerId="ADAL" clId="{A4517549-B4AE-4AD9-A054-D9BBB2133CE5}" dt="2024-04-02T00:56:52.124" v="395" actId="478"/>
          <ac:spMkLst>
            <pc:docMk/>
            <pc:sldMk cId="1512486353" sldId="338"/>
            <ac:spMk id="18" creationId="{72FA671E-53B9-8AB3-F6CC-D77F584089B7}"/>
          </ac:spMkLst>
        </pc:spChg>
        <pc:picChg chg="add mod">
          <ac:chgData name="IRWAN HANISH BIN WARSANAH" userId="3e4f14df-5d2b-4396-ab1b-33e7218e89e9" providerId="ADAL" clId="{A4517549-B4AE-4AD9-A054-D9BBB2133CE5}" dt="2024-04-02T00:57:05.705" v="397" actId="1440"/>
          <ac:picMkLst>
            <pc:docMk/>
            <pc:sldMk cId="1512486353" sldId="338"/>
            <ac:picMk id="5" creationId="{DFC1F9E1-4F6C-B9B0-E234-B9B87FC55BD7}"/>
          </ac:picMkLst>
        </pc:picChg>
      </pc:sldChg>
      <pc:sldChg chg="addSp modSp add mod ord">
        <pc:chgData name="IRWAN HANISH BIN WARSANAH" userId="3e4f14df-5d2b-4396-ab1b-33e7218e89e9" providerId="ADAL" clId="{A4517549-B4AE-4AD9-A054-D9BBB2133CE5}" dt="2024-04-02T03:22:43.070" v="668" actId="404"/>
        <pc:sldMkLst>
          <pc:docMk/>
          <pc:sldMk cId="1679248546" sldId="339"/>
        </pc:sldMkLst>
        <pc:spChg chg="mod">
          <ac:chgData name="IRWAN HANISH BIN WARSANAH" userId="3e4f14df-5d2b-4396-ab1b-33e7218e89e9" providerId="ADAL" clId="{A4517549-B4AE-4AD9-A054-D9BBB2133CE5}" dt="2024-04-02T03:22:43.070" v="668" actId="404"/>
          <ac:spMkLst>
            <pc:docMk/>
            <pc:sldMk cId="1679248546" sldId="339"/>
            <ac:spMk id="13" creationId="{A54AC85C-860A-0CC9-B8A7-A6E67EE532BD}"/>
          </ac:spMkLst>
        </pc:spChg>
        <pc:picChg chg="add mod">
          <ac:chgData name="IRWAN HANISH BIN WARSANAH" userId="3e4f14df-5d2b-4396-ab1b-33e7218e89e9" providerId="ADAL" clId="{A4517549-B4AE-4AD9-A054-D9BBB2133CE5}" dt="2024-04-02T01:57:49.190" v="626" actId="931"/>
          <ac:picMkLst>
            <pc:docMk/>
            <pc:sldMk cId="1679248546" sldId="339"/>
            <ac:picMk id="3" creationId="{950B84EF-CB59-A81B-26DC-2D4F9857FC4A}"/>
          </ac:picMkLst>
        </pc:picChg>
        <pc:picChg chg="mod">
          <ac:chgData name="IRWAN HANISH BIN WARSANAH" userId="3e4f14df-5d2b-4396-ab1b-33e7218e89e9" providerId="ADAL" clId="{A4517549-B4AE-4AD9-A054-D9BBB2133CE5}" dt="2024-04-02T01:58:19.112" v="627" actId="14826"/>
          <ac:picMkLst>
            <pc:docMk/>
            <pc:sldMk cId="1679248546" sldId="339"/>
            <ac:picMk id="5" creationId="{0A32FC06-20AF-1D0E-9DB0-64E88A3BD7F6}"/>
          </ac:picMkLst>
        </pc:picChg>
      </pc:sldChg>
      <pc:sldChg chg="modSp add mod ord">
        <pc:chgData name="IRWAN HANISH BIN WARSANAH" userId="3e4f14df-5d2b-4396-ab1b-33e7218e89e9" providerId="ADAL" clId="{A4517549-B4AE-4AD9-A054-D9BBB2133CE5}" dt="2024-04-02T03:14:26.860" v="649"/>
        <pc:sldMkLst>
          <pc:docMk/>
          <pc:sldMk cId="1180783289" sldId="340"/>
        </pc:sldMkLst>
        <pc:spChg chg="mod">
          <ac:chgData name="IRWAN HANISH BIN WARSANAH" userId="3e4f14df-5d2b-4396-ab1b-33e7218e89e9" providerId="ADAL" clId="{A4517549-B4AE-4AD9-A054-D9BBB2133CE5}" dt="2024-04-02T03:12:13.654" v="646" actId="2710"/>
          <ac:spMkLst>
            <pc:docMk/>
            <pc:sldMk cId="1180783289" sldId="340"/>
            <ac:spMk id="13" creationId="{B8B72204-5456-7452-8E92-47F93CF32E5C}"/>
          </ac:spMkLst>
        </pc:spChg>
        <pc:picChg chg="mod">
          <ac:chgData name="IRWAN HANISH BIN WARSANAH" userId="3e4f14df-5d2b-4396-ab1b-33e7218e89e9" providerId="ADAL" clId="{A4517549-B4AE-4AD9-A054-D9BBB2133CE5}" dt="2024-04-02T03:14:09.868" v="647" actId="14826"/>
          <ac:picMkLst>
            <pc:docMk/>
            <pc:sldMk cId="1180783289" sldId="340"/>
            <ac:picMk id="5" creationId="{547B9299-2928-3E39-F1B6-9A8E5AB497C1}"/>
          </ac:picMkLst>
        </pc:picChg>
      </pc:sldChg>
      <pc:sldChg chg="modSp add mod ord">
        <pc:chgData name="IRWAN HANISH BIN WARSANAH" userId="3e4f14df-5d2b-4396-ab1b-33e7218e89e9" providerId="ADAL" clId="{A4517549-B4AE-4AD9-A054-D9BBB2133CE5}" dt="2024-04-02T03:22:22.557" v="666"/>
        <pc:sldMkLst>
          <pc:docMk/>
          <pc:sldMk cId="951267555" sldId="341"/>
        </pc:sldMkLst>
        <pc:spChg chg="mod">
          <ac:chgData name="IRWAN HANISH BIN WARSANAH" userId="3e4f14df-5d2b-4396-ab1b-33e7218e89e9" providerId="ADAL" clId="{A4517549-B4AE-4AD9-A054-D9BBB2133CE5}" dt="2024-04-02T03:15:02.802" v="655" actId="2710"/>
          <ac:spMkLst>
            <pc:docMk/>
            <pc:sldMk cId="951267555" sldId="341"/>
            <ac:spMk id="13" creationId="{2E2782AC-66B9-9044-7E99-83ED621F995D}"/>
          </ac:spMkLst>
        </pc:spChg>
        <pc:picChg chg="mod">
          <ac:chgData name="IRWAN HANISH BIN WARSANAH" userId="3e4f14df-5d2b-4396-ab1b-33e7218e89e9" providerId="ADAL" clId="{A4517549-B4AE-4AD9-A054-D9BBB2133CE5}" dt="2024-04-02T03:21:51.424" v="664" actId="14826"/>
          <ac:picMkLst>
            <pc:docMk/>
            <pc:sldMk cId="951267555" sldId="341"/>
            <ac:picMk id="5" creationId="{722136B0-DA00-4013-1110-051AEADD2DFC}"/>
          </ac:picMkLst>
        </pc:picChg>
      </pc:sldChg>
      <pc:sldChg chg="add">
        <pc:chgData name="IRWAN HANISH BIN WARSANAH" userId="3e4f14df-5d2b-4396-ab1b-33e7218e89e9" providerId="ADAL" clId="{A4517549-B4AE-4AD9-A054-D9BBB2133CE5}" dt="2024-04-02T03:23:29.866" v="670"/>
        <pc:sldMkLst>
          <pc:docMk/>
          <pc:sldMk cId="229233671" sldId="342"/>
        </pc:sldMkLst>
      </pc:sldChg>
    </pc:docChg>
  </pc:docChgLst>
  <pc:docChgLst>
    <pc:chgData name="IRWAN HANISH BIN WARSANAH" userId="3e4f14df-5d2b-4396-ab1b-33e7218e89e9" providerId="ADAL" clId="{C28D40CE-388D-41BF-8683-94A195018CA1}"/>
    <pc:docChg chg="modSld">
      <pc:chgData name="IRWAN HANISH BIN WARSANAH" userId="3e4f14df-5d2b-4396-ab1b-33e7218e89e9" providerId="ADAL" clId="{C28D40CE-388D-41BF-8683-94A195018CA1}" dt="2022-11-09T05:52:30.223" v="11" actId="20577"/>
      <pc:docMkLst>
        <pc:docMk/>
      </pc:docMkLst>
      <pc:sldChg chg="modSp mod">
        <pc:chgData name="IRWAN HANISH BIN WARSANAH" userId="3e4f14df-5d2b-4396-ab1b-33e7218e89e9" providerId="ADAL" clId="{C28D40CE-388D-41BF-8683-94A195018CA1}" dt="2022-11-09T05:52:30.223" v="11" actId="20577"/>
        <pc:sldMkLst>
          <pc:docMk/>
          <pc:sldMk cId="2192873434" sldId="320"/>
        </pc:sldMkLst>
        <pc:spChg chg="mod">
          <ac:chgData name="IRWAN HANISH BIN WARSANAH" userId="3e4f14df-5d2b-4396-ab1b-33e7218e89e9" providerId="ADAL" clId="{C28D40CE-388D-41BF-8683-94A195018CA1}" dt="2022-11-09T05:52:30.223" v="11" actId="20577"/>
          <ac:spMkLst>
            <pc:docMk/>
            <pc:sldMk cId="2192873434" sldId="320"/>
            <ac:spMk id="14" creationId="{00000000-0000-0000-0000-000000000000}"/>
          </ac:spMkLst>
        </pc:spChg>
      </pc:sldChg>
    </pc:docChg>
  </pc:docChgLst>
  <pc:docChgLst>
    <pc:chgData name="IRWAN HANISH WARSANAH" userId="3e4f14df-5d2b-4396-ab1b-33e7218e89e9" providerId="ADAL" clId="{7E01EDE4-BF0F-4654-840E-70C320C21BDA}"/>
    <pc:docChg chg="undo custSel addSld delSld modSld sldOrd">
      <pc:chgData name="IRWAN HANISH WARSANAH" userId="3e4f14df-5d2b-4396-ab1b-33e7218e89e9" providerId="ADAL" clId="{7E01EDE4-BF0F-4654-840E-70C320C21BDA}" dt="2023-03-20T08:58:30.810" v="277" actId="20577"/>
      <pc:docMkLst>
        <pc:docMk/>
      </pc:docMkLst>
      <pc:sldChg chg="modSp mod">
        <pc:chgData name="IRWAN HANISH WARSANAH" userId="3e4f14df-5d2b-4396-ab1b-33e7218e89e9" providerId="ADAL" clId="{7E01EDE4-BF0F-4654-840E-70C320C21BDA}" dt="2023-03-20T08:23:24.787" v="5" actId="20577"/>
        <pc:sldMkLst>
          <pc:docMk/>
          <pc:sldMk cId="2808920126" sldId="265"/>
        </pc:sldMkLst>
        <pc:spChg chg="mod">
          <ac:chgData name="IRWAN HANISH WARSANAH" userId="3e4f14df-5d2b-4396-ab1b-33e7218e89e9" providerId="ADAL" clId="{7E01EDE4-BF0F-4654-840E-70C320C21BDA}" dt="2023-03-20T08:23:24.787" v="5" actId="20577"/>
          <ac:spMkLst>
            <pc:docMk/>
            <pc:sldMk cId="2808920126" sldId="265"/>
            <ac:spMk id="3" creationId="{00000000-0000-0000-0000-000000000000}"/>
          </ac:spMkLst>
        </pc:spChg>
      </pc:sldChg>
      <pc:sldChg chg="modSp mod">
        <pc:chgData name="IRWAN HANISH WARSANAH" userId="3e4f14df-5d2b-4396-ab1b-33e7218e89e9" providerId="ADAL" clId="{7E01EDE4-BF0F-4654-840E-70C320C21BDA}" dt="2023-03-20T08:34:40.836" v="41" actId="20577"/>
        <pc:sldMkLst>
          <pc:docMk/>
          <pc:sldMk cId="2192873434" sldId="320"/>
        </pc:sldMkLst>
        <pc:spChg chg="mod">
          <ac:chgData name="IRWAN HANISH WARSANAH" userId="3e4f14df-5d2b-4396-ab1b-33e7218e89e9" providerId="ADAL" clId="{7E01EDE4-BF0F-4654-840E-70C320C21BDA}" dt="2023-03-20T08:34:40.836" v="41" actId="20577"/>
          <ac:spMkLst>
            <pc:docMk/>
            <pc:sldMk cId="2192873434" sldId="320"/>
            <ac:spMk id="14" creationId="{00000000-0000-0000-0000-000000000000}"/>
          </ac:spMkLst>
        </pc:spChg>
      </pc:sldChg>
      <pc:sldChg chg="addSp modSp mod modClrScheme chgLayout">
        <pc:chgData name="IRWAN HANISH WARSANAH" userId="3e4f14df-5d2b-4396-ab1b-33e7218e89e9" providerId="ADAL" clId="{7E01EDE4-BF0F-4654-840E-70C320C21BDA}" dt="2023-03-20T08:42:09.166" v="59" actId="1076"/>
        <pc:sldMkLst>
          <pc:docMk/>
          <pc:sldMk cId="2223464302" sldId="322"/>
        </pc:sldMkLst>
        <pc:spChg chg="mod">
          <ac:chgData name="IRWAN HANISH WARSANAH" userId="3e4f14df-5d2b-4396-ab1b-33e7218e89e9" providerId="ADAL" clId="{7E01EDE4-BF0F-4654-840E-70C320C21BDA}" dt="2023-03-20T08:42:02.771" v="57" actId="26606"/>
          <ac:spMkLst>
            <pc:docMk/>
            <pc:sldMk cId="2223464302" sldId="322"/>
            <ac:spMk id="13" creationId="{00000000-0000-0000-0000-000000000000}"/>
          </ac:spMkLst>
        </pc:spChg>
        <pc:spChg chg="mod">
          <ac:chgData name="IRWAN HANISH WARSANAH" userId="3e4f14df-5d2b-4396-ab1b-33e7218e89e9" providerId="ADAL" clId="{7E01EDE4-BF0F-4654-840E-70C320C21BDA}" dt="2023-03-20T08:42:02.771" v="57" actId="26606"/>
          <ac:spMkLst>
            <pc:docMk/>
            <pc:sldMk cId="2223464302" sldId="322"/>
            <ac:spMk id="14" creationId="{00000000-0000-0000-0000-000000000000}"/>
          </ac:spMkLst>
        </pc:spChg>
        <pc:picChg chg="add mod">
          <ac:chgData name="IRWAN HANISH WARSANAH" userId="3e4f14df-5d2b-4396-ab1b-33e7218e89e9" providerId="ADAL" clId="{7E01EDE4-BF0F-4654-840E-70C320C21BDA}" dt="2023-03-20T08:42:09.166" v="59" actId="1076"/>
          <ac:picMkLst>
            <pc:docMk/>
            <pc:sldMk cId="2223464302" sldId="322"/>
            <ac:picMk id="3" creationId="{4E318CA0-63EA-7EE8-EC84-D5AA5D4042C3}"/>
          </ac:picMkLst>
        </pc:picChg>
      </pc:sldChg>
      <pc:sldChg chg="modSp mod">
        <pc:chgData name="IRWAN HANISH WARSANAH" userId="3e4f14df-5d2b-4396-ab1b-33e7218e89e9" providerId="ADAL" clId="{7E01EDE4-BF0F-4654-840E-70C320C21BDA}" dt="2023-03-20T08:55:36.100" v="257" actId="20577"/>
        <pc:sldMkLst>
          <pc:docMk/>
          <pc:sldMk cId="3680225416" sldId="325"/>
        </pc:sldMkLst>
        <pc:spChg chg="mod">
          <ac:chgData name="IRWAN HANISH WARSANAH" userId="3e4f14df-5d2b-4396-ab1b-33e7218e89e9" providerId="ADAL" clId="{7E01EDE4-BF0F-4654-840E-70C320C21BDA}" dt="2023-03-20T08:55:36.100" v="257" actId="20577"/>
          <ac:spMkLst>
            <pc:docMk/>
            <pc:sldMk cId="3680225416" sldId="325"/>
            <ac:spMk id="14" creationId="{00000000-0000-0000-0000-000000000000}"/>
          </ac:spMkLst>
        </pc:spChg>
      </pc:sldChg>
      <pc:sldChg chg="addSp modSp mod ord">
        <pc:chgData name="IRWAN HANISH WARSANAH" userId="3e4f14df-5d2b-4396-ab1b-33e7218e89e9" providerId="ADAL" clId="{7E01EDE4-BF0F-4654-840E-70C320C21BDA}" dt="2023-03-20T08:53:06.144" v="256" actId="27636"/>
        <pc:sldMkLst>
          <pc:docMk/>
          <pc:sldMk cId="3707557044" sldId="326"/>
        </pc:sldMkLst>
        <pc:spChg chg="mod">
          <ac:chgData name="IRWAN HANISH WARSANAH" userId="3e4f14df-5d2b-4396-ab1b-33e7218e89e9" providerId="ADAL" clId="{7E01EDE4-BF0F-4654-840E-70C320C21BDA}" dt="2023-03-20T08:51:58.084" v="228" actId="403"/>
          <ac:spMkLst>
            <pc:docMk/>
            <pc:sldMk cId="3707557044" sldId="326"/>
            <ac:spMk id="13" creationId="{00000000-0000-0000-0000-000000000000}"/>
          </ac:spMkLst>
        </pc:spChg>
        <pc:spChg chg="mod">
          <ac:chgData name="IRWAN HANISH WARSANAH" userId="3e4f14df-5d2b-4396-ab1b-33e7218e89e9" providerId="ADAL" clId="{7E01EDE4-BF0F-4654-840E-70C320C21BDA}" dt="2023-03-20T08:53:06.144" v="256" actId="27636"/>
          <ac:spMkLst>
            <pc:docMk/>
            <pc:sldMk cId="3707557044" sldId="326"/>
            <ac:spMk id="14" creationId="{00000000-0000-0000-0000-000000000000}"/>
          </ac:spMkLst>
        </pc:spChg>
        <pc:picChg chg="add mod">
          <ac:chgData name="IRWAN HANISH WARSANAH" userId="3e4f14df-5d2b-4396-ab1b-33e7218e89e9" providerId="ADAL" clId="{7E01EDE4-BF0F-4654-840E-70C320C21BDA}" dt="2023-03-20T08:52:52.920" v="249" actId="1076"/>
          <ac:picMkLst>
            <pc:docMk/>
            <pc:sldMk cId="3707557044" sldId="326"/>
            <ac:picMk id="3" creationId="{09C30329-4444-3EB3-C327-87BAD41AA971}"/>
          </ac:picMkLst>
        </pc:picChg>
      </pc:sldChg>
      <pc:sldChg chg="modSp add mod">
        <pc:chgData name="IRWAN HANISH WARSANAH" userId="3e4f14df-5d2b-4396-ab1b-33e7218e89e9" providerId="ADAL" clId="{7E01EDE4-BF0F-4654-840E-70C320C21BDA}" dt="2023-03-20T08:58:30.810" v="277" actId="20577"/>
        <pc:sldMkLst>
          <pc:docMk/>
          <pc:sldMk cId="572015722" sldId="335"/>
        </pc:sldMkLst>
        <pc:spChg chg="mod">
          <ac:chgData name="IRWAN HANISH WARSANAH" userId="3e4f14df-5d2b-4396-ab1b-33e7218e89e9" providerId="ADAL" clId="{7E01EDE4-BF0F-4654-840E-70C320C21BDA}" dt="2023-03-20T08:58:30.810" v="277" actId="20577"/>
          <ac:spMkLst>
            <pc:docMk/>
            <pc:sldMk cId="572015722" sldId="335"/>
            <ac:spMk id="14" creationId="{00000000-0000-0000-0000-000000000000}"/>
          </ac:spMkLst>
        </pc:spChg>
      </pc:sldChg>
      <pc:sldChg chg="addSp delSp modSp add del mod">
        <pc:chgData name="IRWAN HANISH WARSANAH" userId="3e4f14df-5d2b-4396-ab1b-33e7218e89e9" providerId="ADAL" clId="{7E01EDE4-BF0F-4654-840E-70C320C21BDA}" dt="2023-03-20T08:38:56.902" v="46" actId="47"/>
        <pc:sldMkLst>
          <pc:docMk/>
          <pc:sldMk cId="1740811278" sldId="335"/>
        </pc:sldMkLst>
        <pc:spChg chg="add del mod">
          <ac:chgData name="IRWAN HANISH WARSANAH" userId="3e4f14df-5d2b-4396-ab1b-33e7218e89e9" providerId="ADAL" clId="{7E01EDE4-BF0F-4654-840E-70C320C21BDA}" dt="2023-03-20T08:38:47.608" v="45" actId="478"/>
          <ac:spMkLst>
            <pc:docMk/>
            <pc:sldMk cId="1740811278" sldId="335"/>
            <ac:spMk id="3" creationId="{2585A5C1-1243-DDBC-3022-272555447A17}"/>
          </ac:spMkLst>
        </pc:spChg>
        <pc:spChg chg="del">
          <ac:chgData name="IRWAN HANISH WARSANAH" userId="3e4f14df-5d2b-4396-ab1b-33e7218e89e9" providerId="ADAL" clId="{7E01EDE4-BF0F-4654-840E-70C320C21BDA}" dt="2023-03-20T08:38:45.576" v="43" actId="478"/>
          <ac:spMkLst>
            <pc:docMk/>
            <pc:sldMk cId="1740811278" sldId="335"/>
            <ac:spMk id="13" creationId="{00000000-0000-0000-0000-000000000000}"/>
          </ac:spMkLst>
        </pc:spChg>
      </pc:sldChg>
    </pc:docChg>
  </pc:docChgLst>
  <pc:docChgLst>
    <pc:chgData name="IRWAN HANISH BIN WARSANAH" userId="3e4f14df-5d2b-4396-ab1b-33e7218e89e9" providerId="ADAL" clId="{7D5A55E4-AC67-400F-8FF9-8096B90BCCE4}"/>
    <pc:docChg chg="undo custSel modSld">
      <pc:chgData name="IRWAN HANISH BIN WARSANAH" userId="3e4f14df-5d2b-4396-ab1b-33e7218e89e9" providerId="ADAL" clId="{7D5A55E4-AC67-400F-8FF9-8096B90BCCE4}" dt="2023-03-21T08:10:37.589" v="110" actId="27636"/>
      <pc:docMkLst>
        <pc:docMk/>
      </pc:docMkLst>
      <pc:sldChg chg="addSp modSp mod">
        <pc:chgData name="IRWAN HANISH BIN WARSANAH" userId="3e4f14df-5d2b-4396-ab1b-33e7218e89e9" providerId="ADAL" clId="{7D5A55E4-AC67-400F-8FF9-8096B90BCCE4}" dt="2023-03-21T07:51:01.878" v="108" actId="404"/>
        <pc:sldMkLst>
          <pc:docMk/>
          <pc:sldMk cId="2192873434" sldId="320"/>
        </pc:sldMkLst>
        <pc:spChg chg="mod">
          <ac:chgData name="IRWAN HANISH BIN WARSANAH" userId="3e4f14df-5d2b-4396-ab1b-33e7218e89e9" providerId="ADAL" clId="{7D5A55E4-AC67-400F-8FF9-8096B90BCCE4}" dt="2023-03-21T07:51:01.878" v="108" actId="404"/>
          <ac:spMkLst>
            <pc:docMk/>
            <pc:sldMk cId="2192873434" sldId="320"/>
            <ac:spMk id="14" creationId="{00000000-0000-0000-0000-000000000000}"/>
          </ac:spMkLst>
        </pc:spChg>
        <pc:picChg chg="add mod">
          <ac:chgData name="IRWAN HANISH BIN WARSANAH" userId="3e4f14df-5d2b-4396-ab1b-33e7218e89e9" providerId="ADAL" clId="{7D5A55E4-AC67-400F-8FF9-8096B90BCCE4}" dt="2023-03-21T07:47:21.189" v="88" actId="1076"/>
          <ac:picMkLst>
            <pc:docMk/>
            <pc:sldMk cId="2192873434" sldId="320"/>
            <ac:picMk id="3" creationId="{4A9D0968-5474-6684-7B2E-B9F5E7481555}"/>
          </ac:picMkLst>
        </pc:picChg>
      </pc:sldChg>
      <pc:sldChg chg="modSp mod">
        <pc:chgData name="IRWAN HANISH BIN WARSANAH" userId="3e4f14df-5d2b-4396-ab1b-33e7218e89e9" providerId="ADAL" clId="{7D5A55E4-AC67-400F-8FF9-8096B90BCCE4}" dt="2023-03-21T07:50:31.279" v="101" actId="20577"/>
        <pc:sldMkLst>
          <pc:docMk/>
          <pc:sldMk cId="2223464302" sldId="322"/>
        </pc:sldMkLst>
        <pc:spChg chg="mod">
          <ac:chgData name="IRWAN HANISH BIN WARSANAH" userId="3e4f14df-5d2b-4396-ab1b-33e7218e89e9" providerId="ADAL" clId="{7D5A55E4-AC67-400F-8FF9-8096B90BCCE4}" dt="2023-03-21T07:50:31.279" v="101" actId="20577"/>
          <ac:spMkLst>
            <pc:docMk/>
            <pc:sldMk cId="2223464302" sldId="322"/>
            <ac:spMk id="14" creationId="{00000000-0000-0000-0000-000000000000}"/>
          </ac:spMkLst>
        </pc:spChg>
      </pc:sldChg>
      <pc:sldChg chg="modSp mod">
        <pc:chgData name="IRWAN HANISH BIN WARSANAH" userId="3e4f14df-5d2b-4396-ab1b-33e7218e89e9" providerId="ADAL" clId="{7D5A55E4-AC67-400F-8FF9-8096B90BCCE4}" dt="2023-03-21T08:10:37.589" v="110" actId="27636"/>
        <pc:sldMkLst>
          <pc:docMk/>
          <pc:sldMk cId="572015722" sldId="335"/>
        </pc:sldMkLst>
        <pc:spChg chg="mod">
          <ac:chgData name="IRWAN HANISH BIN WARSANAH" userId="3e4f14df-5d2b-4396-ab1b-33e7218e89e9" providerId="ADAL" clId="{7D5A55E4-AC67-400F-8FF9-8096B90BCCE4}" dt="2023-03-21T08:10:37.589" v="110" actId="27636"/>
          <ac:spMkLst>
            <pc:docMk/>
            <pc:sldMk cId="572015722" sldId="335"/>
            <ac:spMk id="1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en-US"/>
              <a:t>4/2/2024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/>
              <a:t>4/2/2024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214" y="1828800"/>
            <a:ext cx="8229600" cy="28956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213" y="4800600"/>
            <a:ext cx="8229600" cy="1219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4/2/2024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2412" y="381001"/>
            <a:ext cx="1524001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2" y="381001"/>
            <a:ext cx="7391399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4/2/2024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4/2/2024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614" y="2514600"/>
            <a:ext cx="8692399" cy="28194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3" y="5410200"/>
            <a:ext cx="8687333" cy="6096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4/2/2024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4781" y="1905001"/>
            <a:ext cx="4419599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9183" y="1905001"/>
            <a:ext cx="4419600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4/2/2024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86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86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4/2/2024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4/2/2024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4/2/2024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b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1414" y="685800"/>
            <a:ext cx="6400800" cy="533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4/2/2024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951414" y="685800"/>
            <a:ext cx="6400799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4/2/2024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04999"/>
            <a:ext cx="9134391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4/2/2024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mathematics-formula-physics-school-989119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allpaperaccess.com/data-science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southernct.edu/2019/12/19/new-data-science-degree-prepares-students-for-emerging-careers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ringboard.com/blog/intro-to-philosophy-online-courses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terest.fr/pin/100416266671088378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602024" y="1165684"/>
            <a:ext cx="4608512" cy="2895600"/>
          </a:xfrm>
        </p:spPr>
        <p:txBody>
          <a:bodyPr/>
          <a:lstStyle/>
          <a:p>
            <a:r>
              <a:rPr lang="en-US" dirty="0"/>
              <a:t>Philosophy </a:t>
            </a:r>
            <a:br>
              <a:rPr lang="en-US" dirty="0"/>
            </a:br>
            <a:r>
              <a:rPr lang="en-US" dirty="0"/>
              <a:t>and </a:t>
            </a:r>
            <a:br>
              <a:rPr lang="en-US" dirty="0"/>
            </a:br>
            <a:r>
              <a:rPr lang="en-US" dirty="0"/>
              <a:t>Science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674032" y="4257092"/>
            <a:ext cx="2952328" cy="360040"/>
          </a:xfrm>
        </p:spPr>
        <p:txBody>
          <a:bodyPr>
            <a:normAutofit/>
          </a:bodyPr>
          <a:lstStyle/>
          <a:p>
            <a:r>
              <a:rPr lang="it-IT" sz="1800" dirty="0"/>
              <a:t>IrwaN Hanish</a:t>
            </a: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22413" y="584685"/>
            <a:ext cx="9720571" cy="5435116"/>
          </a:xfrm>
        </p:spPr>
        <p:txBody>
          <a:bodyPr anchor="ctr">
            <a:normAutofit fontScale="92500" lnSpcReduction="10000"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3600" dirty="0"/>
              <a:t>‘Babies are born with certain features.’ </a:t>
            </a:r>
            <a:br>
              <a:rPr lang="en-US" sz="3600" dirty="0"/>
            </a:br>
            <a:r>
              <a:rPr lang="en-US" sz="3600" dirty="0"/>
              <a:t>(Daily experience)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3600" dirty="0"/>
              <a:t>‘How do we use CRISPR to edit genes before the babies are born?’ </a:t>
            </a:r>
            <a:br>
              <a:rPr lang="en-US" sz="3600" dirty="0"/>
            </a:br>
            <a:r>
              <a:rPr lang="en-US" sz="3600" dirty="0"/>
              <a:t>(Science)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3600" dirty="0"/>
              <a:t>‘What kind of editing should we do?’</a:t>
            </a:r>
            <a:br>
              <a:rPr lang="en-US" sz="3600" dirty="0"/>
            </a:br>
            <a:r>
              <a:rPr lang="en-US" sz="3600" dirty="0"/>
              <a:t>(Philosophy of Science) </a:t>
            </a:r>
          </a:p>
        </p:txBody>
      </p:sp>
    </p:spTree>
    <p:extLst>
      <p:ext uri="{BB962C8B-B14F-4D97-AF65-F5344CB8AC3E}">
        <p14:creationId xmlns:p14="http://schemas.microsoft.com/office/powerpoint/2010/main" val="191020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1" cy="1067780"/>
          </a:xfrm>
        </p:spPr>
        <p:txBody>
          <a:bodyPr anchor="ctr">
            <a:normAutofit/>
          </a:bodyPr>
          <a:lstStyle/>
          <a:p>
            <a:r>
              <a:rPr lang="en-US" sz="2400" dirty="0">
                <a:solidFill>
                  <a:srgbClr val="56C5FF"/>
                </a:solidFill>
              </a:rPr>
              <a:t>Why learn Philosophy of Science?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22411" y="1320750"/>
            <a:ext cx="7740353" cy="4812195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3000" dirty="0"/>
              <a:t>Protection against</a:t>
            </a:r>
          </a:p>
          <a:p>
            <a:pPr marL="746125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/>
              <a:t>Pseudoscience</a:t>
            </a:r>
          </a:p>
          <a:p>
            <a:pPr lvl="2">
              <a:lnSpc>
                <a:spcPct val="150000"/>
              </a:lnSpc>
            </a:pPr>
            <a:r>
              <a:rPr lang="en-US" sz="2600" dirty="0"/>
              <a:t>Beliefs masquerading as science</a:t>
            </a:r>
          </a:p>
          <a:p>
            <a:pPr marL="746125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/>
              <a:t>Scientism</a:t>
            </a:r>
          </a:p>
          <a:p>
            <a:pPr lvl="2">
              <a:lnSpc>
                <a:spcPct val="150000"/>
              </a:lnSpc>
            </a:pPr>
            <a:r>
              <a:rPr lang="en-US" sz="2600" dirty="0"/>
              <a:t>Belief that science is the ultimate truth</a:t>
            </a:r>
          </a:p>
          <a:p>
            <a:pPr marL="746125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/>
              <a:t>Relativism</a:t>
            </a:r>
          </a:p>
          <a:p>
            <a:pPr lvl="2">
              <a:lnSpc>
                <a:spcPct val="150000"/>
              </a:lnSpc>
            </a:pPr>
            <a:r>
              <a:rPr lang="en-US" sz="2600" dirty="0"/>
              <a:t>Belief that scientific truths are relative to opinions</a:t>
            </a:r>
          </a:p>
        </p:txBody>
      </p:sp>
      <p:pic>
        <p:nvPicPr>
          <p:cNvPr id="3" name="Picture 2" descr="Bubbles through water">
            <a:extLst>
              <a:ext uri="{FF2B5EF4-FFF2-40B4-BE49-F238E27FC236}">
                <a16:creationId xmlns:a16="http://schemas.microsoft.com/office/drawing/2014/main" id="{09C30329-4444-3EB3-C327-87BAD41AA9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03068" y="2472472"/>
            <a:ext cx="3764049" cy="25087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0755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28C9C-6D08-2659-3EF5-0F400FECB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A54AC85C-860A-0CC9-B8A7-A6E67EE53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04" y="685800"/>
            <a:ext cx="3596607" cy="5334000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200" dirty="0"/>
              <a:t>What are the scopes of Physics, Metaphysics and Mathematics?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32FC06-20AF-1D0E-9DB0-64E88A3BD7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7625" r="7625"/>
          <a:stretch/>
        </p:blipFill>
        <p:spPr>
          <a:xfrm>
            <a:off x="4951414" y="685800"/>
            <a:ext cx="6400800" cy="533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9248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2800" dirty="0">
                <a:solidFill>
                  <a:srgbClr val="56C5FF"/>
                </a:solidFill>
              </a:rPr>
              <a:t>Philosophy: Physics, Metaphysics, Mathematics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22413" y="1752601"/>
            <a:ext cx="9720571" cy="4267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Physics</a:t>
            </a:r>
          </a:p>
          <a:p>
            <a:pPr lvl="1">
              <a:lnSpc>
                <a:spcPct val="150000"/>
              </a:lnSpc>
            </a:pPr>
            <a:r>
              <a:rPr lang="en-US" sz="3200" dirty="0"/>
              <a:t>Matter and energy</a:t>
            </a:r>
          </a:p>
          <a:p>
            <a:pPr lvl="1">
              <a:lnSpc>
                <a:spcPct val="150000"/>
              </a:lnSpc>
            </a:pPr>
            <a:r>
              <a:rPr lang="en-US" sz="3200" dirty="0"/>
              <a:t>Highly quantitative</a:t>
            </a:r>
          </a:p>
          <a:p>
            <a:pPr lvl="1">
              <a:lnSpc>
                <a:spcPct val="150000"/>
              </a:lnSpc>
            </a:pPr>
            <a:r>
              <a:rPr lang="en-US" sz="3200" dirty="0"/>
              <a:t>Observable</a:t>
            </a:r>
          </a:p>
        </p:txBody>
      </p:sp>
      <p:pic>
        <p:nvPicPr>
          <p:cNvPr id="3" name="Picture 2" descr="Molecular DNA structure">
            <a:extLst>
              <a:ext uri="{FF2B5EF4-FFF2-40B4-BE49-F238E27FC236}">
                <a16:creationId xmlns:a16="http://schemas.microsoft.com/office/drawing/2014/main" id="{6A9013A5-AF1E-E360-73D8-CEFD893BBE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915" y="2675757"/>
            <a:ext cx="3631332" cy="24208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9258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22413" y="836712"/>
            <a:ext cx="6373316" cy="500306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Metaphysics</a:t>
            </a:r>
          </a:p>
          <a:p>
            <a:pPr lvl="1">
              <a:lnSpc>
                <a:spcPct val="150000"/>
              </a:lnSpc>
            </a:pPr>
            <a:r>
              <a:rPr lang="en-US" sz="3200" dirty="0"/>
              <a:t> The study of the essential nature of reality</a:t>
            </a:r>
          </a:p>
          <a:p>
            <a:pPr lvl="1">
              <a:lnSpc>
                <a:spcPct val="150000"/>
              </a:lnSpc>
            </a:pPr>
            <a:r>
              <a:rPr lang="en-US" sz="3200" dirty="0"/>
              <a:t>Unobservable truths that do not change</a:t>
            </a:r>
          </a:p>
          <a:p>
            <a:pPr lvl="1">
              <a:lnSpc>
                <a:spcPct val="150000"/>
              </a:lnSpc>
            </a:pPr>
            <a:r>
              <a:rPr lang="en-US" sz="3200" dirty="0"/>
              <a:t>E.g., Ontology - what exists</a:t>
            </a:r>
          </a:p>
          <a:p>
            <a:pPr lvl="1">
              <a:lnSpc>
                <a:spcPct val="150000"/>
              </a:lnSpc>
            </a:pPr>
            <a:r>
              <a:rPr lang="en-US" sz="3200" dirty="0"/>
              <a:t>Highly qualitative</a:t>
            </a:r>
            <a:endParaRPr lang="en-US" sz="2400" dirty="0"/>
          </a:p>
        </p:txBody>
      </p:sp>
      <p:pic>
        <p:nvPicPr>
          <p:cNvPr id="3" name="Picture 2" descr="Wispy white ball of smoke in atom form">
            <a:extLst>
              <a:ext uri="{FF2B5EF4-FFF2-40B4-BE49-F238E27FC236}">
                <a16:creationId xmlns:a16="http://schemas.microsoft.com/office/drawing/2014/main" id="{9A8CED8E-DA90-DACA-F4E1-229EA9A8F5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556" y="1662277"/>
            <a:ext cx="3533446" cy="35334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3857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22413" y="872716"/>
            <a:ext cx="9720571" cy="514708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Mathematics </a:t>
            </a:r>
          </a:p>
          <a:p>
            <a:pPr lvl="1">
              <a:lnSpc>
                <a:spcPct val="150000"/>
              </a:lnSpc>
            </a:pPr>
            <a:r>
              <a:rPr lang="en-US" sz="3200" dirty="0"/>
              <a:t>Associated with physics and metaphysics</a:t>
            </a:r>
          </a:p>
          <a:p>
            <a:pPr lvl="1">
              <a:lnSpc>
                <a:spcPct val="150000"/>
              </a:lnSpc>
            </a:pPr>
            <a:r>
              <a:rPr lang="en-US" sz="3200" dirty="0"/>
              <a:t>Study of abstract entities as</a:t>
            </a:r>
          </a:p>
          <a:p>
            <a:pPr lvl="2">
              <a:lnSpc>
                <a:spcPct val="150000"/>
              </a:lnSpc>
            </a:pPr>
            <a:r>
              <a:rPr lang="en-US" sz="2800" dirty="0"/>
              <a:t>Logic – relationship between ideas (‘if-then’)</a:t>
            </a:r>
          </a:p>
          <a:p>
            <a:pPr lvl="2">
              <a:lnSpc>
                <a:spcPct val="150000"/>
              </a:lnSpc>
            </a:pPr>
            <a:r>
              <a:rPr lang="en-US" sz="2800" dirty="0"/>
              <a:t>Intuitive object – mental constructions (‘lines’)</a:t>
            </a:r>
          </a:p>
          <a:p>
            <a:pPr lvl="2">
              <a:lnSpc>
                <a:spcPct val="150000"/>
              </a:lnSpc>
            </a:pPr>
            <a:r>
              <a:rPr lang="en-US" sz="2800" dirty="0"/>
              <a:t>Formal object – symbols represent concrete (‘vectors’)</a:t>
            </a:r>
          </a:p>
          <a:p>
            <a:pPr lvl="2">
              <a:lnSpc>
                <a:spcPct val="150000"/>
              </a:lnSpc>
            </a:pPr>
            <a:endParaRPr lang="en-US" sz="2600" dirty="0"/>
          </a:p>
          <a:p>
            <a:pPr lvl="2">
              <a:lnSpc>
                <a:spcPct val="150000"/>
              </a:lnSpc>
            </a:pPr>
            <a:endParaRPr lang="en-US" sz="2600" dirty="0"/>
          </a:p>
          <a:p>
            <a:pPr lvl="1">
              <a:lnSpc>
                <a:spcPct val="15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4865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8DBC4-2C4B-CEAF-480F-2798765D1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B8B72204-5456-7452-8E92-47F93CF32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04" y="685800"/>
            <a:ext cx="3596607" cy="5334000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dirty="0"/>
              <a:t>What is the difference between empirical and rational sciences?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7B9299-2928-3E39-F1B6-9A8E5AB49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2500" r="12500"/>
          <a:stretch/>
        </p:blipFill>
        <p:spPr>
          <a:xfrm>
            <a:off x="4951414" y="685800"/>
            <a:ext cx="6400800" cy="533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0783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2800" dirty="0">
                <a:solidFill>
                  <a:srgbClr val="56C5FF"/>
                </a:solidFill>
              </a:rPr>
              <a:t>Empirical and Rational Sciences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22413" y="1752601"/>
            <a:ext cx="9720571" cy="4267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3600" dirty="0"/>
              <a:t>Empirical science</a:t>
            </a:r>
          </a:p>
          <a:p>
            <a:pPr lvl="1">
              <a:lnSpc>
                <a:spcPct val="150000"/>
              </a:lnSpc>
            </a:pPr>
            <a:r>
              <a:rPr lang="en-GB" sz="3200" dirty="0"/>
              <a:t>Prioritise external senses</a:t>
            </a:r>
          </a:p>
          <a:p>
            <a:pPr lvl="1">
              <a:lnSpc>
                <a:spcPct val="150000"/>
              </a:lnSpc>
            </a:pPr>
            <a:r>
              <a:rPr lang="en-GB" sz="3200" dirty="0"/>
              <a:t>Observable</a:t>
            </a:r>
          </a:p>
          <a:p>
            <a:pPr lvl="1">
              <a:lnSpc>
                <a:spcPct val="150000"/>
              </a:lnSpc>
            </a:pPr>
            <a:r>
              <a:rPr lang="en-GB" sz="3200" dirty="0"/>
              <a:t>Include natural sciences</a:t>
            </a:r>
          </a:p>
          <a:p>
            <a:pPr lvl="2">
              <a:lnSpc>
                <a:spcPct val="150000"/>
              </a:lnSpc>
            </a:pPr>
            <a:r>
              <a:rPr lang="en-GB" sz="2800" dirty="0"/>
              <a:t>Physics, Chemistry, Biology</a:t>
            </a:r>
          </a:p>
        </p:txBody>
      </p:sp>
      <p:pic>
        <p:nvPicPr>
          <p:cNvPr id="3" name="Picture 2" descr="Pipette diffusing dyes in flasks">
            <a:extLst>
              <a:ext uri="{FF2B5EF4-FFF2-40B4-BE49-F238E27FC236}">
                <a16:creationId xmlns:a16="http://schemas.microsoft.com/office/drawing/2014/main" id="{A716D370-CAD9-1BCE-F7E2-53B502AE8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719" y="2816932"/>
            <a:ext cx="3624265" cy="2265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1471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629916" y="693439"/>
            <a:ext cx="7092279" cy="547112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Rational science </a:t>
            </a:r>
          </a:p>
          <a:p>
            <a:pPr lvl="1">
              <a:lnSpc>
                <a:spcPct val="150000"/>
              </a:lnSpc>
            </a:pPr>
            <a:r>
              <a:rPr lang="en-GB" sz="3200" dirty="0"/>
              <a:t>Prioritise</a:t>
            </a:r>
            <a:r>
              <a:rPr lang="en-US" sz="3200" dirty="0"/>
              <a:t> reasons</a:t>
            </a:r>
          </a:p>
          <a:p>
            <a:pPr lvl="1">
              <a:lnSpc>
                <a:spcPct val="150000"/>
              </a:lnSpc>
            </a:pPr>
            <a:r>
              <a:rPr lang="en-US" sz="3200" dirty="0"/>
              <a:t>Conceptual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i="1" dirty="0"/>
              <a:t>Gedankenexperiment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i="0" dirty="0" err="1">
                <a:solidFill>
                  <a:srgbClr val="ECECEC"/>
                </a:solidFill>
                <a:effectLst/>
                <a:latin typeface="Söhne"/>
              </a:rPr>
              <a:t>Qiyās</a:t>
            </a:r>
            <a:endParaRPr lang="en-US" sz="2800" dirty="0"/>
          </a:p>
          <a:p>
            <a:pPr lvl="1">
              <a:lnSpc>
                <a:spcPct val="150000"/>
              </a:lnSpc>
            </a:pPr>
            <a:r>
              <a:rPr lang="en-US" sz="2800" dirty="0"/>
              <a:t>Include human sciences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dirty="0"/>
              <a:t>E.g. Logic, Theology</a:t>
            </a:r>
          </a:p>
          <a:p>
            <a:pPr lvl="2">
              <a:lnSpc>
                <a:spcPct val="150000"/>
              </a:lnSpc>
            </a:pPr>
            <a:endParaRPr lang="en-US" sz="2600" dirty="0"/>
          </a:p>
          <a:p>
            <a:pPr lvl="1">
              <a:lnSpc>
                <a:spcPct val="150000"/>
              </a:lnSpc>
            </a:pPr>
            <a:endParaRPr lang="en-US" sz="2800" dirty="0"/>
          </a:p>
        </p:txBody>
      </p:sp>
      <p:pic>
        <p:nvPicPr>
          <p:cNvPr id="3" name="Picture 2" descr="Computer Generated Lights">
            <a:extLst>
              <a:ext uri="{FF2B5EF4-FFF2-40B4-BE49-F238E27FC236}">
                <a16:creationId xmlns:a16="http://schemas.microsoft.com/office/drawing/2014/main" id="{81113773-1D2E-77C0-8B14-BEA9C683C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532" y="1834388"/>
            <a:ext cx="4309955" cy="3189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443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A247C-E5BE-AA58-6F1D-D5FA79B2C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2E2782AC-66B9-9044-7E99-83ED621F9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04" y="685800"/>
            <a:ext cx="3596607" cy="5334000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dirty="0"/>
              <a:t>What scientific disciplines belong to natural, human and social sciences?</a:t>
            </a:r>
          </a:p>
        </p:txBody>
      </p:sp>
      <p:pic>
        <p:nvPicPr>
          <p:cNvPr id="5" name="Picture 4" descr="Water droplet on a petal">
            <a:extLst>
              <a:ext uri="{FF2B5EF4-FFF2-40B4-BE49-F238E27FC236}">
                <a16:creationId xmlns:a16="http://schemas.microsoft.com/office/drawing/2014/main" id="{722136B0-DA00-4013-1110-051AEADD2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7" r="16247"/>
          <a:stretch/>
        </p:blipFill>
        <p:spPr>
          <a:xfrm>
            <a:off x="4951414" y="685800"/>
            <a:ext cx="6400800" cy="533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1267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2800" dirty="0">
                <a:solidFill>
                  <a:srgbClr val="56C5FF"/>
                </a:solidFill>
              </a:rPr>
              <a:t>Learning Outcomes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To describe Philosophy of Science 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To compare Physics, Metaphysics and Mathematics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To distinguish empirical and rational sciences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To map sciences into natural, human and social sciences</a:t>
            </a:r>
          </a:p>
        </p:txBody>
      </p:sp>
    </p:spTree>
    <p:extLst>
      <p:ext uri="{BB962C8B-B14F-4D97-AF65-F5344CB8AC3E}">
        <p14:creationId xmlns:p14="http://schemas.microsoft.com/office/powerpoint/2010/main" val="213913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2800" dirty="0">
                <a:solidFill>
                  <a:srgbClr val="56C5FF"/>
                </a:solidFill>
              </a:rPr>
              <a:t>Natural, Human and Social Sciences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22413" y="1752601"/>
            <a:ext cx="9720571" cy="4267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3200" dirty="0"/>
              <a:t>Natural sciences</a:t>
            </a:r>
          </a:p>
          <a:p>
            <a:pPr lvl="1">
              <a:lnSpc>
                <a:spcPct val="150000"/>
              </a:lnSpc>
            </a:pPr>
            <a:r>
              <a:rPr lang="en-GB" sz="2800" dirty="0"/>
              <a:t>Study phenomena of physical nature</a:t>
            </a:r>
          </a:p>
          <a:p>
            <a:pPr lvl="2">
              <a:lnSpc>
                <a:spcPct val="150000"/>
              </a:lnSpc>
            </a:pPr>
            <a:r>
              <a:rPr lang="en-GB" sz="2600" dirty="0"/>
              <a:t>E.g., humans as biological entity, instead of self-reflective, subjective consciousness	</a:t>
            </a:r>
          </a:p>
          <a:p>
            <a:pPr lvl="1">
              <a:lnSpc>
                <a:spcPct val="150000"/>
              </a:lnSpc>
            </a:pPr>
            <a:r>
              <a:rPr lang="en-GB" sz="2800" dirty="0"/>
              <a:t>Least attention to non-observable, non-quantifiable reality</a:t>
            </a:r>
          </a:p>
        </p:txBody>
      </p:sp>
    </p:spTree>
    <p:extLst>
      <p:ext uri="{BB962C8B-B14F-4D97-AF65-F5344CB8AC3E}">
        <p14:creationId xmlns:p14="http://schemas.microsoft.com/office/powerpoint/2010/main" val="223786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22413" y="872716"/>
            <a:ext cx="9720571" cy="514708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Human sciences</a:t>
            </a:r>
          </a:p>
          <a:p>
            <a:pPr lvl="1">
              <a:lnSpc>
                <a:spcPct val="150000"/>
              </a:lnSpc>
            </a:pPr>
            <a:r>
              <a:rPr lang="en-GB" sz="3200" dirty="0"/>
              <a:t>Humans as intellectual, conscious beings</a:t>
            </a:r>
            <a:endParaRPr lang="en-US" sz="3200" dirty="0"/>
          </a:p>
          <a:p>
            <a:pPr lvl="1">
              <a:lnSpc>
                <a:spcPct val="150000"/>
              </a:lnSpc>
            </a:pPr>
            <a:r>
              <a:rPr lang="en-US" sz="3200" dirty="0"/>
              <a:t>Study what is real but non-observable</a:t>
            </a:r>
          </a:p>
          <a:p>
            <a:pPr lvl="2">
              <a:lnSpc>
                <a:spcPct val="150000"/>
              </a:lnSpc>
            </a:pPr>
            <a:r>
              <a:rPr lang="en-US" sz="2800" dirty="0"/>
              <a:t>Through reason, revelation, intuition</a:t>
            </a:r>
          </a:p>
          <a:p>
            <a:pPr lvl="2">
              <a:lnSpc>
                <a:spcPct val="150000"/>
              </a:lnSpc>
            </a:pPr>
            <a:r>
              <a:rPr lang="en-US" sz="2600" dirty="0"/>
              <a:t> E.g., Logic, Theology, Philosophy</a:t>
            </a:r>
          </a:p>
          <a:p>
            <a:pPr lvl="1">
              <a:lnSpc>
                <a:spcPct val="150000"/>
              </a:lnSpc>
            </a:pPr>
            <a:r>
              <a:rPr lang="en-US" sz="2800" dirty="0"/>
              <a:t>Humanities – Art, Literature</a:t>
            </a:r>
          </a:p>
        </p:txBody>
      </p:sp>
    </p:spTree>
    <p:extLst>
      <p:ext uri="{BB962C8B-B14F-4D97-AF65-F5344CB8AC3E}">
        <p14:creationId xmlns:p14="http://schemas.microsoft.com/office/powerpoint/2010/main" val="149541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22413" y="872716"/>
            <a:ext cx="9720571" cy="514708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Social sciences</a:t>
            </a:r>
          </a:p>
          <a:p>
            <a:pPr lvl="1">
              <a:lnSpc>
                <a:spcPct val="150000"/>
              </a:lnSpc>
            </a:pPr>
            <a:r>
              <a:rPr lang="en-GB" sz="3200" dirty="0"/>
              <a:t>Study humans as communal beings</a:t>
            </a:r>
            <a:endParaRPr lang="en-US" sz="3200" dirty="0"/>
          </a:p>
          <a:p>
            <a:pPr lvl="1">
              <a:lnSpc>
                <a:spcPct val="150000"/>
              </a:lnSpc>
            </a:pPr>
            <a:r>
              <a:rPr lang="en-US" sz="3200" dirty="0"/>
              <a:t>Use resources from natural and human sciences</a:t>
            </a:r>
          </a:p>
          <a:p>
            <a:pPr lvl="1">
              <a:lnSpc>
                <a:spcPct val="150000"/>
              </a:lnSpc>
            </a:pPr>
            <a:r>
              <a:rPr lang="en-US" sz="3200" dirty="0"/>
              <a:t>E.g., Economy, Linguistics, Political Science</a:t>
            </a:r>
          </a:p>
          <a:p>
            <a:pPr lvl="1">
              <a:lnSpc>
                <a:spcPct val="15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5832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2045E-DCEE-BFC6-D5C3-B5534A37B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370489A4-D70B-04C8-38BD-35832BCA6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2800" dirty="0">
                <a:solidFill>
                  <a:srgbClr val="56C5FF"/>
                </a:solidFill>
              </a:rPr>
              <a:t>Inquiries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65F5E9D4-D38D-3876-F021-2EB9B02DE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3" y="1904999"/>
            <a:ext cx="9468543" cy="411480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700" dirty="0"/>
              <a:t>What is Philosophy of Science?</a:t>
            </a:r>
          </a:p>
          <a:p>
            <a:pPr>
              <a:lnSpc>
                <a:spcPct val="150000"/>
              </a:lnSpc>
            </a:pPr>
            <a:r>
              <a:rPr lang="en-US" sz="2700" dirty="0"/>
              <a:t>What are the scopes of Physics, Metaphysics and Mathematics?</a:t>
            </a:r>
          </a:p>
          <a:p>
            <a:pPr>
              <a:lnSpc>
                <a:spcPct val="150000"/>
              </a:lnSpc>
            </a:pPr>
            <a:r>
              <a:rPr lang="en-US" sz="2700" dirty="0"/>
              <a:t>What is the difference between empirical and rational sciences?</a:t>
            </a:r>
          </a:p>
          <a:p>
            <a:pPr>
              <a:lnSpc>
                <a:spcPct val="150000"/>
              </a:lnSpc>
            </a:pPr>
            <a:r>
              <a:rPr lang="en-US" sz="2700" dirty="0"/>
              <a:t>What scientific disciplines belong to natural, human and social sciences?</a:t>
            </a:r>
          </a:p>
        </p:txBody>
      </p:sp>
    </p:spTree>
    <p:extLst>
      <p:ext uri="{BB962C8B-B14F-4D97-AF65-F5344CB8AC3E}">
        <p14:creationId xmlns:p14="http://schemas.microsoft.com/office/powerpoint/2010/main" val="229233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47204D-2B69-45AE-ADFB-088FCEDA9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213" y="2019300"/>
            <a:ext cx="8692399" cy="2819400"/>
          </a:xfrm>
        </p:spPr>
        <p:txBody>
          <a:bodyPr anchor="ctr"/>
          <a:lstStyle/>
          <a:p>
            <a:pPr algn="ctr"/>
            <a:r>
              <a:rPr lang="en-GB" dirty="0"/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418195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EB44C-49D9-534F-D80E-074DC0467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4E280998-AAAF-0BA8-169A-B8E595C37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2800" dirty="0">
                <a:solidFill>
                  <a:srgbClr val="56C5FF"/>
                </a:solidFill>
              </a:rPr>
              <a:t>Inquiries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082E467-5968-F79E-2E9D-EA24C0892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3" y="1904999"/>
            <a:ext cx="9468543" cy="411480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700" dirty="0"/>
              <a:t>What is Philosophy of Science?</a:t>
            </a:r>
          </a:p>
          <a:p>
            <a:pPr>
              <a:lnSpc>
                <a:spcPct val="150000"/>
              </a:lnSpc>
            </a:pPr>
            <a:r>
              <a:rPr lang="en-US" sz="2700" dirty="0"/>
              <a:t>What are the scopes of Physics, Metaphysics and Mathematics?</a:t>
            </a:r>
          </a:p>
          <a:p>
            <a:pPr>
              <a:lnSpc>
                <a:spcPct val="150000"/>
              </a:lnSpc>
            </a:pPr>
            <a:r>
              <a:rPr lang="en-US" sz="2700" dirty="0"/>
              <a:t>What is the difference between empirical and rational sciences?</a:t>
            </a:r>
          </a:p>
          <a:p>
            <a:pPr>
              <a:lnSpc>
                <a:spcPct val="150000"/>
              </a:lnSpc>
            </a:pPr>
            <a:r>
              <a:rPr lang="en-US" sz="2700" dirty="0"/>
              <a:t>What scientific disciplines belong to natural, human and social sciences?</a:t>
            </a:r>
          </a:p>
        </p:txBody>
      </p:sp>
    </p:spTree>
    <p:extLst>
      <p:ext uri="{BB962C8B-B14F-4D97-AF65-F5344CB8AC3E}">
        <p14:creationId xmlns:p14="http://schemas.microsoft.com/office/powerpoint/2010/main" val="2845440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2CB10-4D72-80C3-B916-2892BFFD2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5FC306E1-B556-AB1B-C998-E6D15C293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04" y="685800"/>
            <a:ext cx="3596607" cy="5334000"/>
          </a:xfrm>
        </p:spPr>
        <p:txBody>
          <a:bodyPr anchor="ctr">
            <a:normAutofit/>
          </a:bodyPr>
          <a:lstStyle/>
          <a:p>
            <a:r>
              <a:rPr lang="en-US" dirty="0"/>
              <a:t>What is Philosophy of Science?</a:t>
            </a:r>
          </a:p>
        </p:txBody>
      </p:sp>
      <p:pic>
        <p:nvPicPr>
          <p:cNvPr id="5" name="Picture 4" descr="A light bulb with a circuit board&#10;&#10;Description automatically generated">
            <a:extLst>
              <a:ext uri="{FF2B5EF4-FFF2-40B4-BE49-F238E27FC236}">
                <a16:creationId xmlns:a16="http://schemas.microsoft.com/office/drawing/2014/main" id="{DFC1F9E1-4F6C-B9B0-E234-B9B87FC55B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3662" r="6240" b="2"/>
          <a:stretch/>
        </p:blipFill>
        <p:spPr>
          <a:xfrm>
            <a:off x="4951414" y="685800"/>
            <a:ext cx="6400800" cy="533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12486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2800" dirty="0">
                <a:solidFill>
                  <a:srgbClr val="56C5FF"/>
                </a:solidFill>
              </a:rPr>
              <a:t>Philosophy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22413" y="1752599"/>
            <a:ext cx="6300191" cy="426720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Western Philosophia</a:t>
            </a:r>
          </a:p>
          <a:p>
            <a:pPr lvl="1">
              <a:lnSpc>
                <a:spcPct val="150000"/>
              </a:lnSpc>
            </a:pPr>
            <a:r>
              <a:rPr lang="en-US" sz="2800" dirty="0"/>
              <a:t>Christian, Islamic and secular influences</a:t>
            </a:r>
          </a:p>
          <a:p>
            <a:pPr lvl="1">
              <a:lnSpc>
                <a:spcPct val="150000"/>
              </a:lnSpc>
            </a:pPr>
            <a:r>
              <a:rPr lang="en-US" sz="2800" dirty="0"/>
              <a:t>E.g., Aristotle, Kuhn</a:t>
            </a:r>
          </a:p>
          <a:p>
            <a:pPr lvl="1">
              <a:lnSpc>
                <a:spcPct val="150000"/>
              </a:lnSpc>
            </a:pP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3200" dirty="0"/>
              <a:t>Chinese Zhexue</a:t>
            </a:r>
          </a:p>
          <a:p>
            <a:pPr lvl="1">
              <a:lnSpc>
                <a:spcPct val="150000"/>
              </a:lnSpc>
            </a:pPr>
            <a:r>
              <a:rPr lang="en-US" sz="2800" dirty="0"/>
              <a:t>E.g., Zhu Xi, Fung Yu-</a:t>
            </a:r>
            <a:r>
              <a:rPr lang="en-US" sz="2800" dirty="0" err="1"/>
              <a:t>lan</a:t>
            </a:r>
            <a:endParaRPr lang="en-US" sz="2800" dirty="0"/>
          </a:p>
        </p:txBody>
      </p:sp>
      <p:pic>
        <p:nvPicPr>
          <p:cNvPr id="3" name="Picture 2" descr="A picture containing blurry&#10;&#10;Description automatically generated">
            <a:extLst>
              <a:ext uri="{FF2B5EF4-FFF2-40B4-BE49-F238E27FC236}">
                <a16:creationId xmlns:a16="http://schemas.microsoft.com/office/drawing/2014/main" id="{4E318CA0-63EA-7EE8-EC84-D5AA5D404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22604" y="1952534"/>
            <a:ext cx="3937243" cy="29529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2346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22413" y="1016733"/>
            <a:ext cx="9134391" cy="50030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Indian Darshana</a:t>
            </a:r>
          </a:p>
          <a:p>
            <a:pPr lvl="1">
              <a:lnSpc>
                <a:spcPct val="150000"/>
              </a:lnSpc>
            </a:pPr>
            <a:r>
              <a:rPr lang="en-US" sz="2800" dirty="0"/>
              <a:t>E.g. Adi </a:t>
            </a:r>
            <a:r>
              <a:rPr lang="en-US" sz="2800" dirty="0" err="1"/>
              <a:t>Shankara</a:t>
            </a:r>
            <a:r>
              <a:rPr lang="en-US" sz="2800" dirty="0"/>
              <a:t>, </a:t>
            </a:r>
            <a:r>
              <a:rPr lang="en-US" sz="2800" dirty="0" err="1"/>
              <a:t>Daya</a:t>
            </a:r>
            <a:r>
              <a:rPr lang="en-US" sz="2800" dirty="0"/>
              <a:t> Krishna</a:t>
            </a:r>
          </a:p>
          <a:p>
            <a:pPr lvl="1">
              <a:lnSpc>
                <a:spcPct val="150000"/>
              </a:lnSpc>
            </a:pPr>
            <a:endParaRPr lang="en-US" sz="3600" dirty="0"/>
          </a:p>
          <a:p>
            <a:pPr>
              <a:lnSpc>
                <a:spcPct val="150000"/>
              </a:lnSpc>
            </a:pPr>
            <a:r>
              <a:rPr lang="en-US" sz="3200" dirty="0"/>
              <a:t>Islamic Falsafa and Kalām</a:t>
            </a:r>
          </a:p>
          <a:p>
            <a:pPr lvl="3">
              <a:lnSpc>
                <a:spcPct val="150000"/>
              </a:lnSpc>
            </a:pPr>
            <a:r>
              <a:rPr lang="en-US" sz="2800" dirty="0"/>
              <a:t>E.g., Ibn Sina, al-Ghazali</a:t>
            </a:r>
          </a:p>
          <a:p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9D0968-5474-6684-7B2E-B9F5E74815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650696" y="1897244"/>
            <a:ext cx="2144347" cy="3063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9287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2800" dirty="0">
                <a:solidFill>
                  <a:srgbClr val="56C5FF"/>
                </a:solidFill>
              </a:rPr>
              <a:t>Philosophy of Science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22413" y="1904999"/>
            <a:ext cx="9720571" cy="411480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The study of foundation, beliefs, impacts of science</a:t>
            </a:r>
          </a:p>
          <a:p>
            <a:pPr lvl="1">
              <a:lnSpc>
                <a:spcPct val="150000"/>
              </a:lnSpc>
            </a:pPr>
            <a:r>
              <a:rPr lang="en-US" sz="3200" dirty="0"/>
              <a:t>Foundations - metaphysics, epistemology</a:t>
            </a:r>
          </a:p>
          <a:p>
            <a:pPr lvl="1">
              <a:lnSpc>
                <a:spcPct val="150000"/>
              </a:lnSpc>
            </a:pPr>
            <a:r>
              <a:rPr lang="en-US" sz="3200" dirty="0"/>
              <a:t>Beliefs - presumptions, expectations</a:t>
            </a:r>
          </a:p>
          <a:p>
            <a:pPr lvl="1">
              <a:lnSpc>
                <a:spcPct val="150000"/>
              </a:lnSpc>
            </a:pPr>
            <a:r>
              <a:rPr lang="en-US" sz="3200" dirty="0"/>
              <a:t>Impacts - technological, ethical</a:t>
            </a:r>
          </a:p>
        </p:txBody>
      </p:sp>
    </p:spTree>
    <p:extLst>
      <p:ext uri="{BB962C8B-B14F-4D97-AF65-F5344CB8AC3E}">
        <p14:creationId xmlns:p14="http://schemas.microsoft.com/office/powerpoint/2010/main" val="221076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22413" y="584685"/>
            <a:ext cx="9720571" cy="5435116"/>
          </a:xfrm>
        </p:spPr>
        <p:txBody>
          <a:bodyPr anchor="ctr"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600" dirty="0"/>
              <a:t>Levels of knowledge: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3600" dirty="0"/>
              <a:t>‘Vaccines reduce symptoms.’ </a:t>
            </a:r>
            <a:br>
              <a:rPr lang="en-US" sz="3600" dirty="0"/>
            </a:br>
            <a:r>
              <a:rPr lang="en-US" sz="3600" dirty="0"/>
              <a:t>(Daily experience)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3600" dirty="0"/>
              <a:t>‘What are the theories that explain how vaccines work?’ </a:t>
            </a:r>
            <a:br>
              <a:rPr lang="en-US" sz="3600" dirty="0"/>
            </a:br>
            <a:r>
              <a:rPr lang="en-US" sz="3600" dirty="0"/>
              <a:t>(Science)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3600" dirty="0"/>
              <a:t>‘What are the accepted criteria to evaluate theories?’</a:t>
            </a:r>
            <a:br>
              <a:rPr lang="en-US" sz="3600" dirty="0"/>
            </a:br>
            <a:r>
              <a:rPr lang="en-US" sz="3600" dirty="0"/>
              <a:t>(Philosophy of Science) </a:t>
            </a:r>
          </a:p>
        </p:txBody>
      </p:sp>
    </p:spTree>
    <p:extLst>
      <p:ext uri="{BB962C8B-B14F-4D97-AF65-F5344CB8AC3E}">
        <p14:creationId xmlns:p14="http://schemas.microsoft.com/office/powerpoint/2010/main" val="368022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22413" y="584685"/>
            <a:ext cx="9720571" cy="5435116"/>
          </a:xfrm>
        </p:spPr>
        <p:txBody>
          <a:bodyPr anchor="ctr">
            <a:normAutofit fontScale="85000" lnSpcReduction="20000"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3600" dirty="0"/>
              <a:t>‘I use AI to write an email.’ </a:t>
            </a:r>
            <a:br>
              <a:rPr lang="en-US" sz="3600" dirty="0"/>
            </a:br>
            <a:r>
              <a:rPr lang="en-US" sz="3600" dirty="0"/>
              <a:t>(Daily experience)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3600" dirty="0"/>
              <a:t>‘How do we use RLHF to train AI to interact like humans?’ </a:t>
            </a:r>
            <a:br>
              <a:rPr lang="en-US" sz="3600" dirty="0"/>
            </a:br>
            <a:r>
              <a:rPr lang="en-US" sz="3600" dirty="0"/>
              <a:t>(Science)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3600" dirty="0"/>
              <a:t>‘As AI becomes more human-like, how do we differentiate an AI unit and a human person?’</a:t>
            </a:r>
            <a:br>
              <a:rPr lang="en-US" sz="3600" dirty="0"/>
            </a:br>
            <a:r>
              <a:rPr lang="en-US" sz="3600" dirty="0"/>
              <a:t>(Philosophy of Science) </a:t>
            </a:r>
          </a:p>
        </p:txBody>
      </p:sp>
    </p:spTree>
    <p:extLst>
      <p:ext uri="{BB962C8B-B14F-4D97-AF65-F5344CB8AC3E}">
        <p14:creationId xmlns:p14="http://schemas.microsoft.com/office/powerpoint/2010/main" val="572015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Digital Blue Tunnel 16x9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2895261.potx" id="{4CBF9558-C12D-4F51-9AA3-9D0796951DBC}" vid="{FFC159E6-A134-46E7-B1A0-C306E39FC295}"/>
    </a:ext>
  </a:extLst>
</a:theme>
</file>

<file path=ppt/theme/theme2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digital blue tunnel presentation (widescreen)</Template>
  <TotalTime>657</TotalTime>
  <Words>620</Words>
  <Application>Microsoft Office PowerPoint</Application>
  <PresentationFormat>Custom</PresentationFormat>
  <Paragraphs>102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Corbel</vt:lpstr>
      <vt:lpstr>Söhne</vt:lpstr>
      <vt:lpstr>Wingdings</vt:lpstr>
      <vt:lpstr>Digital Blue Tunnel 16x9</vt:lpstr>
      <vt:lpstr>Philosophy  and  Science</vt:lpstr>
      <vt:lpstr>Learning Outcomes</vt:lpstr>
      <vt:lpstr>Inquiries</vt:lpstr>
      <vt:lpstr>What is Philosophy of Science?</vt:lpstr>
      <vt:lpstr>Philosophy</vt:lpstr>
      <vt:lpstr>PowerPoint Presentation</vt:lpstr>
      <vt:lpstr>Philosophy of Science</vt:lpstr>
      <vt:lpstr>PowerPoint Presentation</vt:lpstr>
      <vt:lpstr>PowerPoint Presentation</vt:lpstr>
      <vt:lpstr>PowerPoint Presentation</vt:lpstr>
      <vt:lpstr>Why learn Philosophy of Science?</vt:lpstr>
      <vt:lpstr>What are the scopes of Physics, Metaphysics and Mathematics?</vt:lpstr>
      <vt:lpstr>Philosophy: Physics, Metaphysics, Mathematics</vt:lpstr>
      <vt:lpstr>PowerPoint Presentation</vt:lpstr>
      <vt:lpstr>PowerPoint Presentation</vt:lpstr>
      <vt:lpstr>What is the difference between empirical and rational sciences?</vt:lpstr>
      <vt:lpstr>Empirical and Rational Sciences</vt:lpstr>
      <vt:lpstr>PowerPoint Presentation</vt:lpstr>
      <vt:lpstr>What scientific disciplines belong to natural, human and social sciences?</vt:lpstr>
      <vt:lpstr>Natural, Human and Social Sciences</vt:lpstr>
      <vt:lpstr>PowerPoint Presentation</vt:lpstr>
      <vt:lpstr>PowerPoint Presentation</vt:lpstr>
      <vt:lpstr>Inquiries</vt:lpstr>
      <vt:lpstr>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Irwan Hanish</dc:creator>
  <cp:lastModifiedBy>Irwan Hanish</cp:lastModifiedBy>
  <cp:revision>1</cp:revision>
  <dcterms:created xsi:type="dcterms:W3CDTF">2022-03-31T03:04:52Z</dcterms:created>
  <dcterms:modified xsi:type="dcterms:W3CDTF">2024-04-02T03:23:38Z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